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00FFFF"/>
    <a:srgbClr val="1597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604" y="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0436" y="3835400"/>
            <a:ext cx="7542964" cy="812800"/>
          </a:xfrm>
        </p:spPr>
        <p:txBody>
          <a:bodyPr>
            <a:noAutofit/>
          </a:bodyPr>
          <a:lstStyle>
            <a:lvl1pPr algn="l">
              <a:defRPr sz="6000">
                <a:gradFill flip="none" rotWithShape="1">
                  <a:gsLst>
                    <a:gs pos="0">
                      <a:srgbClr val="00FFCC">
                        <a:shade val="30000"/>
                        <a:satMod val="115000"/>
                      </a:srgbClr>
                    </a:gs>
                    <a:gs pos="50000">
                      <a:srgbClr val="00FFCC">
                        <a:shade val="67500"/>
                        <a:satMod val="115000"/>
                      </a:srgbClr>
                    </a:gs>
                    <a:gs pos="100000">
                      <a:srgbClr val="00FFCC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</a:defRPr>
            </a:lvl1pPr>
          </a:lstStyle>
          <a:p>
            <a:r>
              <a:rPr lang="en-US" dirty="0" smtClean="0"/>
              <a:t>Click to edit title style</a:t>
            </a:r>
            <a:endParaRPr lang="en-P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0438" y="4648199"/>
            <a:ext cx="7542962" cy="787400"/>
          </a:xfrm>
        </p:spPr>
        <p:txBody>
          <a:bodyPr>
            <a:noAutofit/>
          </a:bodyPr>
          <a:lstStyle>
            <a:lvl1pPr marL="0" indent="0" algn="l">
              <a:buNone/>
              <a:defRPr sz="2000" i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P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C125-6E94-4F62-B574-8081DDB48ACC}" type="datetimeFigureOut">
              <a:rPr lang="en-PH" smtClean="0"/>
              <a:t>3/8/2019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AF905-87A3-47F5-A7DA-2607F4C9EBC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73610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title style</a:t>
            </a:r>
            <a:endParaRPr lang="en-PH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C125-6E94-4F62-B574-8081DDB48ACC}" type="datetimeFigureOut">
              <a:rPr lang="en-PH" smtClean="0"/>
              <a:t>3/8/2019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AF905-87A3-47F5-A7DA-2607F4C9EBC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01509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4200"/>
            <a:ext cx="2057400" cy="5689600"/>
          </a:xfrm>
        </p:spPr>
        <p:txBody>
          <a:bodyPr vert="eaVert"/>
          <a:lstStyle>
            <a:lvl1pPr>
              <a:defRPr lang="en-PH" sz="5400" b="0" kern="1200" dirty="0">
                <a:solidFill>
                  <a:srgbClr val="00FFCC"/>
                </a:solidFill>
                <a:effectLst/>
                <a:latin typeface="Tw Cen M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PH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4200"/>
            <a:ext cx="6019800" cy="568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C125-6E94-4F62-B574-8081DDB48ACC}" type="datetimeFigureOut">
              <a:rPr lang="en-PH" smtClean="0"/>
              <a:t>3/8/2019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AF905-87A3-47F5-A7DA-2607F4C9EBC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56635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title style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C125-6E94-4F62-B574-8081DDB48ACC}" type="datetimeFigureOut">
              <a:rPr lang="en-PH" smtClean="0"/>
              <a:t>3/8/2019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AF905-87A3-47F5-A7DA-2607F4C9EBC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94515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4406901"/>
            <a:ext cx="6665913" cy="1562099"/>
          </a:xfrm>
        </p:spPr>
        <p:txBody>
          <a:bodyPr anchor="t"/>
          <a:lstStyle>
            <a:lvl1pPr algn="r" defTabSz="914400" rtl="0" eaLnBrk="1" latinLnBrk="0" hangingPunct="1">
              <a:spcBef>
                <a:spcPct val="0"/>
              </a:spcBef>
              <a:buNone/>
              <a:defRPr lang="en-PH" sz="4000" b="0" kern="1200" dirty="0">
                <a:solidFill>
                  <a:srgbClr val="00FFCC"/>
                </a:solidFill>
                <a:effectLst/>
                <a:latin typeface="Tw Cen M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TITLE STYLE</a:t>
            </a:r>
            <a:endParaRPr lang="en-P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0" y="2906713"/>
            <a:ext cx="6665913" cy="1500187"/>
          </a:xfrm>
        </p:spPr>
        <p:txBody>
          <a:bodyPr anchor="b"/>
          <a:lstStyle>
            <a:lvl1pPr marL="0" indent="0" algn="r">
              <a:buNone/>
              <a:defRPr sz="2000" i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C125-6E94-4F62-B574-8081DDB48ACC}" type="datetimeFigureOut">
              <a:rPr lang="en-PH" smtClean="0"/>
              <a:t>3/8/2019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AF905-87A3-47F5-A7DA-2607F4C9EBC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70778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title style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97001"/>
            <a:ext cx="4038600" cy="487679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P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97001"/>
            <a:ext cx="4038600" cy="487679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PH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C125-6E94-4F62-B574-8081DDB48ACC}" type="datetimeFigureOut">
              <a:rPr lang="en-PH" smtClean="0"/>
              <a:t>3/8/2019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AF905-87A3-47F5-A7DA-2607F4C9EBC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69670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506984"/>
            <a:ext cx="8229600" cy="89001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 style</a:t>
            </a:r>
            <a:endParaRPr lang="en-P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98600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09800"/>
            <a:ext cx="4040188" cy="4064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498600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09800"/>
            <a:ext cx="4041775" cy="4064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C125-6E94-4F62-B574-8081DDB48ACC}" type="datetimeFigureOut">
              <a:rPr lang="en-PH" smtClean="0"/>
              <a:t>3/8/2019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AF905-87A3-47F5-A7DA-2607F4C9EBC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85631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title style</a:t>
            </a:r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C125-6E94-4F62-B574-8081DDB48ACC}" type="datetimeFigureOut">
              <a:rPr lang="en-PH" smtClean="0"/>
              <a:t>3/8/2019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AF905-87A3-47F5-A7DA-2607F4C9EBC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99540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C125-6E94-4F62-B574-8081DDB48ACC}" type="datetimeFigureOut">
              <a:rPr lang="en-PH" smtClean="0"/>
              <a:t>3/8/2019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AF905-87A3-47F5-A7DA-2607F4C9EBC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80190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1295400"/>
            <a:ext cx="3008313" cy="1162051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95401"/>
            <a:ext cx="5111750" cy="48307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PH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2514601"/>
            <a:ext cx="3008313" cy="36115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C125-6E94-4F62-B574-8081DDB48ACC}" type="datetimeFigureOut">
              <a:rPr lang="en-PH" smtClean="0"/>
              <a:t>3/8/2019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AF905-87A3-47F5-A7DA-2607F4C9EBC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1334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744" y="4183063"/>
            <a:ext cx="6894512" cy="566739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PH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889000"/>
            <a:ext cx="6894512" cy="3251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744" y="4749801"/>
            <a:ext cx="6894512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C125-6E94-4F62-B574-8081DDB48ACC}" type="datetimeFigureOut">
              <a:rPr lang="en-PH" smtClean="0"/>
              <a:t>3/8/2019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AF905-87A3-47F5-A7DA-2607F4C9EBC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32918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82600"/>
            <a:ext cx="8229600" cy="7874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title style</a:t>
            </a:r>
            <a:endParaRPr lang="en-P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70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P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EBAC125-6E94-4F62-B574-8081DDB48ACC}" type="datetimeFigureOut">
              <a:rPr lang="en-PH" smtClean="0"/>
              <a:pPr/>
              <a:t>3/8/2019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770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85AF905-87A3-47F5-A7DA-2607F4C9EBCC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5184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en-PH" sz="5400" b="0" kern="1200" dirty="0">
          <a:solidFill>
            <a:srgbClr val="00FFCC"/>
          </a:solidFill>
          <a:effectLst/>
          <a:latin typeface="Tw Cen MT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bg1"/>
          </a:solidFill>
          <a:latin typeface="Tw Cen M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bg1"/>
          </a:solidFill>
          <a:latin typeface="Tw Cen M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Tw Cen M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latin typeface="Tw Cen M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latin typeface="Tw Cen M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0436" y="3835400"/>
            <a:ext cx="8381164" cy="812800"/>
          </a:xfrm>
        </p:spPr>
        <p:txBody>
          <a:bodyPr/>
          <a:lstStyle/>
          <a:p>
            <a:r>
              <a:rPr lang="fa-IR" dirty="0" smtClean="0"/>
              <a:t>بانک مقالات ایران</a:t>
            </a:r>
            <a:endParaRPr lang="en-P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PH" sz="3200" dirty="0" smtClean="0"/>
              <a:t>www.edub.ir</a:t>
            </a:r>
            <a:endParaRPr lang="en-PH" sz="3200" dirty="0"/>
          </a:p>
        </p:txBody>
      </p:sp>
    </p:spTree>
    <p:extLst>
      <p:ext uri="{BB962C8B-B14F-4D97-AF65-F5344CB8AC3E}">
        <p14:creationId xmlns:p14="http://schemas.microsoft.com/office/powerpoint/2010/main" val="333632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b="1" dirty="0">
                <a:solidFill>
                  <a:srgbClr val="FFFF00"/>
                </a:solidFill>
              </a:rPr>
              <a:t>بانک مقالات ایران در خدمت فرهنگ و آموزش</a:t>
            </a:r>
            <a:endParaRPr lang="en-PH" sz="28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265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5ef4ed6342f77c862d15fbd12baa451a3fc04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12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Tw Cen MT</vt:lpstr>
      <vt:lpstr>Office Theme</vt:lpstr>
      <vt:lpstr>بانک مقالات ایران</vt:lpstr>
      <vt:lpstr>بانک مقالات ایران در خدمت فرهنگ و آموزش</vt:lpstr>
    </vt:vector>
  </TitlesOfParts>
  <Company>www.Ghalamo.com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www.Ghalamo.com; Mohammad</dc:creator>
  <dc:description>www.Ghalamo.com</dc:description>
  <cp:lastModifiedBy>neka</cp:lastModifiedBy>
  <cp:revision>38</cp:revision>
  <dcterms:created xsi:type="dcterms:W3CDTF">2012-11-22T11:43:17Z</dcterms:created>
  <dcterms:modified xsi:type="dcterms:W3CDTF">2019-03-08T20:24:07Z</dcterms:modified>
</cp:coreProperties>
</file>