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66" r:id="rId4"/>
    <p:sldId id="277" r:id="rId5"/>
    <p:sldId id="278" r:id="rId6"/>
    <p:sldId id="267" r:id="rId7"/>
    <p:sldId id="257" r:id="rId8"/>
    <p:sldId id="259" r:id="rId9"/>
    <p:sldId id="260" r:id="rId10"/>
    <p:sldId id="258" r:id="rId11"/>
    <p:sldId id="261" r:id="rId12"/>
    <p:sldId id="262" r:id="rId13"/>
    <p:sldId id="263" r:id="rId14"/>
    <p:sldId id="264" r:id="rId15"/>
    <p:sldId id="26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36" userDrawn="1">
          <p15:clr>
            <a:srgbClr val="A4A3A4"/>
          </p15:clr>
        </p15:guide>
        <p15:guide id="4" pos="7344" userDrawn="1">
          <p15:clr>
            <a:srgbClr val="A4A3A4"/>
          </p15:clr>
        </p15:guide>
        <p15:guide id="5" orient="horz" pos="4008" userDrawn="1">
          <p15:clr>
            <a:srgbClr val="A4A3A4"/>
          </p15:clr>
        </p15:guide>
        <p15:guide id="6" orient="horz" pos="10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194B"/>
    <a:srgbClr val="3E66EA"/>
    <a:srgbClr val="1E7470"/>
    <a:srgbClr val="173DB5"/>
    <a:srgbClr val="31BDB8"/>
    <a:srgbClr val="32D8EE"/>
    <a:srgbClr val="2A52C6"/>
    <a:srgbClr val="9DEBE7"/>
    <a:srgbClr val="55DAD1"/>
    <a:srgbClr val="65E0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03" autoAdjust="0"/>
    <p:restoredTop sz="92761" autoAdjust="0"/>
  </p:normalViewPr>
  <p:slideViewPr>
    <p:cSldViewPr snapToGrid="0" showGuides="1">
      <p:cViewPr varScale="1">
        <p:scale>
          <a:sx n="84" d="100"/>
          <a:sy n="84" d="100"/>
        </p:scale>
        <p:origin x="80" y="308"/>
      </p:cViewPr>
      <p:guideLst>
        <p:guide orient="horz" pos="2160"/>
        <p:guide pos="3840"/>
        <p:guide pos="336"/>
        <p:guide pos="7344"/>
        <p:guide orient="horz" pos="4008"/>
        <p:guide orient="horz" pos="10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435892-D88C-4C6A-B1D4-E4071E79B54C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EA6124-3433-435C-ABB2-7B2DE57E3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064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="https://www.freepik.com/free-photos-vectors/business"&gt;Business vector created by </a:t>
            </a:r>
            <a:r>
              <a:rPr lang="en-US" dirty="0" err="1"/>
              <a:t>freepik</a:t>
            </a:r>
            <a:r>
              <a:rPr lang="en-US" dirty="0"/>
              <a:t> - www.freepik.com&lt;/a&gt;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EA6124-3433-435C-ABB2-7B2DE57E399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0627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="https://www.freepik.com/free-photos-vectors/technology"&gt;Technology vector created by </a:t>
            </a:r>
            <a:r>
              <a:rPr lang="en-US" dirty="0" err="1"/>
              <a:t>freepik</a:t>
            </a:r>
            <a:r>
              <a:rPr lang="en-US" dirty="0"/>
              <a:t> - www.freepik.com&lt;/a&gt;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EA6124-3433-435C-ABB2-7B2DE57E399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859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DE5F4B-E26A-41E3-B0CB-D243FAB882C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27711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="https://www.freepik.com/free-photos-vectors/technology"&gt;Technology vector created by </a:t>
            </a:r>
            <a:r>
              <a:rPr lang="en-US" dirty="0" err="1"/>
              <a:t>macrovector</a:t>
            </a:r>
            <a:r>
              <a:rPr lang="en-US" dirty="0"/>
              <a:t> - www.freepik.com&lt;/a&gt;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EA6124-3433-435C-ABB2-7B2DE57E399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222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="https://www.freepik.com/free-photos-vectors/technology"&gt;Technology vector created by </a:t>
            </a:r>
            <a:r>
              <a:rPr lang="en-US" dirty="0" err="1"/>
              <a:t>macrovector</a:t>
            </a:r>
            <a:r>
              <a:rPr lang="en-US" dirty="0"/>
              <a:t> - www.freepik.com&lt;/a&gt;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EA6124-3433-435C-ABB2-7B2DE57E399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6898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="https://www.freepik.com/free-photos-vectors/technology"&gt;Technology vector created by </a:t>
            </a:r>
            <a:r>
              <a:rPr lang="en-US" dirty="0" err="1"/>
              <a:t>freepik</a:t>
            </a:r>
            <a:r>
              <a:rPr lang="en-US" dirty="0"/>
              <a:t> - www.freepik.com&lt;/a&gt;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EA6124-3433-435C-ABB2-7B2DE57E399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2339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="https://www.freepik.com/free-photos-vectors/technology"&gt;Technology vector created by </a:t>
            </a:r>
            <a:r>
              <a:rPr lang="en-US" dirty="0" err="1"/>
              <a:t>macrovector</a:t>
            </a:r>
            <a:r>
              <a:rPr lang="en-US" dirty="0"/>
              <a:t> - www.freepik.com&lt;/a&gt;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EA6124-3433-435C-ABB2-7B2DE57E399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282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="https://www.freepik.com/free-photos-vectors/technology"&gt;Technology vector created by </a:t>
            </a:r>
            <a:r>
              <a:rPr lang="en-US" dirty="0" err="1"/>
              <a:t>freepik</a:t>
            </a:r>
            <a:r>
              <a:rPr lang="en-US" dirty="0"/>
              <a:t> - www.freepik.com&lt;/a&gt;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EA6124-3433-435C-ABB2-7B2DE57E399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320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="https://www.freepik.com/free-photos-vectors/technology"&gt;Technology vector created by </a:t>
            </a:r>
            <a:r>
              <a:rPr lang="en-US" dirty="0" err="1"/>
              <a:t>freepik</a:t>
            </a:r>
            <a:r>
              <a:rPr lang="en-US" dirty="0"/>
              <a:t> - www.freepik.com&lt;/a&gt;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EA6124-3433-435C-ABB2-7B2DE57E399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539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EA6124-3433-435C-ABB2-7B2DE57E399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420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14293-B20A-482A-A75C-E90DD8BE4D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EB514B-81AE-4671-AF95-4120E6ED54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FE2211-67AD-4204-9174-8E5AE8920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B8324-13D8-4E17-A897-79757FDBC786}" type="datetime1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109C38-ADF8-48C4-A3C1-6371D93E3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1BA40C-7C35-4AE3-9A2A-D0EA810DD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F7F75-8478-4E0C-8CC6-2A9770E8C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756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E1DD7-6D94-43BC-B412-108EE7284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C6F191-03F3-4B8B-A349-930AEFB73A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4F7BAC-1C12-4436-8821-E588914A6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BBCE3-47A3-4E33-9F9B-03F67EE5BB24}" type="datetime1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F2FB30-4F05-489D-B33C-A683E53A6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F3F9C-A1AE-47BF-9D4F-BDE12505E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F7F75-8478-4E0C-8CC6-2A9770E8C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72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4F3CE3-7D49-4524-99B7-9B6BAD6088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3B5223-ABD7-4B86-9DF3-B52780AC6B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AE1119-CDF9-4662-86BD-DB105B84F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E04E-E509-4C6B-AFDB-D396D4E5463D}" type="datetime1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63CCE2-80DE-444A-9D5A-29F40D6F2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E9238B-CF9E-418C-B414-E4F34A4C8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F7F75-8478-4E0C-8CC6-2A9770E8C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7021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40A7A7-E9A0-4E04-A49D-FE5DEC9F4F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73F6A6D-2933-4FAD-B95C-A0D8298AC4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A1EC83C-127F-430C-A981-D8CDF8DD6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F5FE-C9EF-4E41-B249-757B17A47A1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E88149A-BEF0-4F7B-8175-F5136B841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9C567D5-4742-4738-9BE8-8148B19D5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8B8C2-75A7-42D6-850C-10E8C2027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3772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631645-05F2-42CC-990A-FE1E442CF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AF4B2AF-0EAB-4DD5-BA8A-594AB3F723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175CA05-DE11-4821-87B3-2594A7DE9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F5FE-C9EF-4E41-B249-757B17A47A1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0150A0A-D7E0-4856-8B04-710F79511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93F59CB-1332-4175-A659-131014409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8B8C2-75A7-42D6-850C-10E8C2027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7278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5A922D-7AA7-45C9-A6C4-19F6B07A8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8353FFD-4116-4527-841E-470B837377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0CF3870-B2B5-44D6-8FA5-890A275DC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F5FE-C9EF-4E41-B249-757B17A47A1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E72FE6-5D19-451F-9CB6-B637EDBBB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E3AB048-EF6A-4A0B-88FC-E805A7B67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8B8C2-75A7-42D6-850C-10E8C2027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106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96024D-A637-4D3D-A3C3-E51849E4E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8794A67-D5A5-469A-B1CD-1C83C442C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C095398-59CD-4A6B-AD9F-B35E537922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EE7AEF0-32FF-481B-A002-5B012F2BB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F5FE-C9EF-4E41-B249-757B17A47A1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D61269F-754D-4A95-B0C9-9F38D8A6C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8BFB2A5-1F5A-47E9-A384-0947F1A48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8B8C2-75A7-42D6-850C-10E8C2027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5534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333A92-F24E-406B-993A-04C553415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9DB3173-72F6-46FE-9F12-9F7FF252C1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B527B14-E58F-4D40-827C-6B4E752B23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6AD5A4D-45D3-4702-81CE-C77E2FA5D3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926C578-FF78-42C9-A43F-677D66D6CC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83E1B79-BD75-4F0A-A671-CB4F1BD5C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F5FE-C9EF-4E41-B249-757B17A47A1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C43D1EF-194D-4B37-B04D-484158711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C3FF4F0-A418-498B-964B-874AF65A6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8B8C2-75A7-42D6-850C-10E8C2027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7638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825A8A-E789-477D-A451-59584E879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3D12ECF-C450-4B6B-BBA5-08F75FF3D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F5FE-C9EF-4E41-B249-757B17A47A1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594BD71-31AC-4C72-A7B4-F48F8DC72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BEB595B-4295-4B15-9AAD-F198E9577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8B8C2-75A7-42D6-850C-10E8C2027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2165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DEB6072-05AA-4752-80DA-AE6F56C86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F5FE-C9EF-4E41-B249-757B17A47A1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A5C52C8-F3E6-4DC5-897D-93B274658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75D5AC2-1AB1-41D5-8809-5F6B837BB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8B8C2-75A7-42D6-850C-10E8C2027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9478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CAE93C-5CB0-42CE-8ABB-DE34A3810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219579B-188C-4737-84D1-489AF37F83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3C1D86F-43C7-4764-A6DE-2054B14F38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A4B1755-41EE-4596-AF6B-7B7AC6521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F5FE-C9EF-4E41-B249-757B17A47A1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817AFD1-24CA-4858-98E9-D3FB4BFE7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70F2F19-CC95-41B5-BEC0-07E40A502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8B8C2-75A7-42D6-850C-10E8C2027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274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AFB3F36E-62DA-443D-B02B-045F9949DB3C}"/>
              </a:ext>
            </a:extLst>
          </p:cNvPr>
          <p:cNvSpPr/>
          <p:nvPr userDrawn="1"/>
        </p:nvSpPr>
        <p:spPr>
          <a:xfrm flipV="1">
            <a:off x="11260137" y="0"/>
            <a:ext cx="501650" cy="50165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90000">
                <a:srgbClr val="53DBD2"/>
              </a:gs>
              <a:gs pos="8000">
                <a:srgbClr val="B7C9F9"/>
              </a:gs>
            </a:gsLst>
            <a:lin ang="30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09ADA6-A4D1-40B1-8CCB-DE4BD34AD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65125"/>
            <a:ext cx="11125200" cy="981075"/>
          </a:xfrm>
        </p:spPr>
        <p:txBody>
          <a:bodyPr>
            <a:normAutofit/>
          </a:bodyPr>
          <a:lstStyle>
            <a:lvl1pPr algn="ctr">
              <a:defRPr sz="4000">
                <a:solidFill>
                  <a:srgbClr val="6A92EE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DBF57-D4B3-40CD-88C0-D7505AA67A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25625"/>
            <a:ext cx="11125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DB4627-74A7-4D43-A86A-4B99A7EF0F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33400" y="6356350"/>
            <a:ext cx="2743200" cy="365125"/>
          </a:xfrm>
        </p:spPr>
        <p:txBody>
          <a:bodyPr/>
          <a:lstStyle/>
          <a:p>
            <a:fld id="{5751FCDF-9474-4D5A-ACD7-4655EA43B0DA}" type="datetime1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DF346C-2461-4910-9EA1-8FDC5C355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6C0651-7F8A-477B-B197-6827FF014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0462" y="50800"/>
            <a:ext cx="381000" cy="365125"/>
          </a:xfrm>
        </p:spPr>
        <p:txBody>
          <a:bodyPr/>
          <a:lstStyle>
            <a:lvl1pPr algn="ctr"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fld id="{B28F7F75-8478-4E0C-8CC6-2A9770E8CF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9186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79839E-A93F-4AE9-B777-42DAD35F1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33CF7405-E3F4-4791-863E-C6EF68F954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C3DB3E-F861-45AF-8148-34918DAD4A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E49FE0F-292E-4746-8C08-25C3F8DF8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F5FE-C9EF-4E41-B249-757B17A47A1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694BCFF-F1B8-4296-AD1A-ADFCADAD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D71DB56-B6EE-4609-8CB3-30A1A79A5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8B8C2-75A7-42D6-850C-10E8C2027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6798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989F7A-3FC7-4D7B-A4B2-D67DFE33F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6E80C77-C77E-4F04-95FA-A187125D82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2B80840-17DC-4527-848A-2965F90D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F5FE-C9EF-4E41-B249-757B17A47A1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07D085F-FFE8-4455-BF30-920907E47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CB9C9C8-5946-4A60-8BD1-963B288BE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8B8C2-75A7-42D6-850C-10E8C2027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405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8EC17D5-2304-44C5-B1E5-0D6966D77D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AD8E4A2-2AA6-442C-AAE8-B13FA90D81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E569C75-6D8F-4695-8C85-B3F92DC67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F5FE-C9EF-4E41-B249-757B17A47A1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70D4CDB-2F02-4BFB-AA4F-D0C1E4C03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299153B-8F05-4C01-8841-58CE5AB57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8B8C2-75A7-42D6-850C-10E8C2027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259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D32AD5-14B3-4EA2-8EEE-C20B2C388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EECBBB-D21F-4CB9-89DD-CC4B838D96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8200A8-C8A8-4CAC-9C73-7BEB6B856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E88D3-EBA8-4961-AF3C-5F8CA3CEB6D0}" type="datetime1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94805-046A-49A1-800A-E8A849532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1DC187-49BB-4251-B587-A5BB44657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F7F75-8478-4E0C-8CC6-2A9770E8C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372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022EE-9A24-4BE8-A50E-0E324D5A0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18781C-4F85-41B5-B231-CEB2B5B423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F10170-A270-4194-A6F1-8DC08412D3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A2758D-EA76-40D9-A4BF-AE301FBE0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B9196-18A0-4F8E-AE3D-FD82FCAE38F5}" type="datetime1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0CFFEC-4AFB-42FC-B80F-3D82BC744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A6D1B0-223D-4573-8A1A-45F87D13A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F7F75-8478-4E0C-8CC6-2A9770E8C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232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24D90-A635-4F4C-8418-18C56F161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D48D6A-22D6-4298-8421-0164739953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847B5D-D877-47B4-BC07-CFD62E38D8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7167A4-555A-4B3E-BD9D-E468388659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53C20B-A4CD-4332-BF17-3ED042E57F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9EF38E-32F0-4407-9C6E-232FF3D7A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99851-299D-48D0-BFA0-272AE850C1AF}" type="datetime1">
              <a:rPr lang="en-US" smtClean="0"/>
              <a:t>8/17/2022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0FA0D4-19A5-4F0B-B371-9C2E3363C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B1570B-9FF8-4476-9571-321342BBD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F7F75-8478-4E0C-8CC6-2A9770E8C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202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80355-6BC4-4303-BBE8-B98C1A6FF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D457CC-A477-4B0E-BC86-E5B6A9D2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7618B-37DB-4CFE-B8E2-3EDE26494C50}" type="datetime1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147C03-4F60-4D7C-BEED-AFC73EB45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B0A8B3-34BB-49A6-8C15-CF14E2BF8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F7F75-8478-4E0C-8CC6-2A9770E8C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451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BC1DAFF-20D3-4BAB-AFAA-8A69AB704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800DF-3B7C-4C50-A3D9-E960DEE63FA0}" type="datetime1">
              <a:rPr lang="en-US" smtClean="0"/>
              <a:t>8/17/2022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D5399B-AE25-433E-8BE3-DA01922EB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A9B7D1-2CDD-47A7-89F2-91B9BDF01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F7F75-8478-4E0C-8CC6-2A9770E8C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397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295E6-3582-4B8B-864E-2C7977E23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2DCB5B-3F3A-4EA6-8855-3E1ECA12EB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DB1312-1EC0-446A-9BDF-617FC6E40D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4E90EC-7DCB-4282-9E6D-30CE3F308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A4EA4-58A4-4E9D-8E03-1F383CE3560F}" type="datetime1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A5624E-E778-4264-939C-0E4C7CCBD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2B88A1-EB6C-471E-ADFA-177BA244C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F7F75-8478-4E0C-8CC6-2A9770E8C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87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D6BC2-C530-4EA7-9457-0D1ED2BFF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E39BF-AB7B-4F6B-865F-DBA7065C12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B63EC5-14F8-4CB6-9812-5C931AFC72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ADEA6C-5A26-40AD-A57B-20388CDFE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B2E4D-0881-4287-993C-7E6D381244DB}" type="datetime1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DC71BB-20E0-46D4-ADE4-1F1536E91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A09550-AFB1-4639-8B0D-F382229ED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F7F75-8478-4E0C-8CC6-2A9770E8C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263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13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FF37AC-F21E-4002-9DED-EA57861E3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8E359A-87FB-4CAF-88E7-3C6FC2EB3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6E4050-FDBE-4BA9-AA76-2A49FD31F0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38441-03F3-40C6-BE80-D809B1F2EFA3}" type="datetime1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AFC0A2-D603-498B-A878-18D7C3E500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134081-7056-4703-A365-DCF27ECAC5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F7F75-8478-4E0C-8CC6-2A9770E8CFD9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6E361DE-7F8C-4001-9DB0-B34D2A744662}"/>
              </a:ext>
            </a:extLst>
          </p:cNvPr>
          <p:cNvGrpSpPr/>
          <p:nvPr userDrawn="1"/>
        </p:nvGrpSpPr>
        <p:grpSpPr>
          <a:xfrm>
            <a:off x="0" y="-659571"/>
            <a:ext cx="2046514" cy="355198"/>
            <a:chOff x="0" y="-659571"/>
            <a:chExt cx="2046514" cy="355198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A7C35CD-DF97-494D-B70D-FBDC0AEFB0F7}"/>
                </a:ext>
              </a:extLst>
            </p:cNvPr>
            <p:cNvSpPr/>
            <p:nvPr/>
          </p:nvSpPr>
          <p:spPr>
            <a:xfrm>
              <a:off x="0" y="-659571"/>
              <a:ext cx="355198" cy="355198"/>
            </a:xfrm>
            <a:prstGeom prst="ellipse">
              <a:avLst/>
            </a:prstGeom>
            <a:solidFill>
              <a:srgbClr val="6A92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6A92EE"/>
                </a:solidFill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72014E28-AB44-4D32-8E71-690EBFD35633}"/>
                </a:ext>
              </a:extLst>
            </p:cNvPr>
            <p:cNvSpPr/>
            <p:nvPr/>
          </p:nvSpPr>
          <p:spPr>
            <a:xfrm>
              <a:off x="563772" y="-659571"/>
              <a:ext cx="355198" cy="355198"/>
            </a:xfrm>
            <a:prstGeom prst="ellipse">
              <a:avLst/>
            </a:prstGeom>
            <a:solidFill>
              <a:srgbClr val="B7C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C4701B6-2E78-4288-94D1-5C2D739B489B}"/>
                </a:ext>
              </a:extLst>
            </p:cNvPr>
            <p:cNvSpPr/>
            <p:nvPr/>
          </p:nvSpPr>
          <p:spPr>
            <a:xfrm>
              <a:off x="1127544" y="-659571"/>
              <a:ext cx="355198" cy="355198"/>
            </a:xfrm>
            <a:prstGeom prst="ellipse">
              <a:avLst/>
            </a:prstGeom>
            <a:solidFill>
              <a:srgbClr val="4C65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DA9FFEC-6053-48DF-80E2-F64924C8CB8F}"/>
                </a:ext>
              </a:extLst>
            </p:cNvPr>
            <p:cNvSpPr/>
            <p:nvPr/>
          </p:nvSpPr>
          <p:spPr>
            <a:xfrm>
              <a:off x="1691316" y="-659571"/>
              <a:ext cx="355198" cy="355198"/>
            </a:xfrm>
            <a:prstGeom prst="ellipse">
              <a:avLst/>
            </a:prstGeom>
            <a:solidFill>
              <a:srgbClr val="55D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8391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D108B790-5212-4C17-9F64-1BB6A6995A2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26895446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think-cell Slide" r:id="rId16" imgW="383" imgH="384" progId="TCLayout.ActiveDocument.1">
                  <p:embed/>
                </p:oleObj>
              </mc:Choice>
              <mc:Fallback>
                <p:oleObj name="think-cell Slide" r:id="rId16" imgW="383" imgH="384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D108B790-5212-4C17-9F64-1BB6A6995A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:a16="http://schemas.microsoft.com/office/drawing/2014/main" id="{0A474207-4A5F-4A30-8C50-83C7F03A259A}"/>
              </a:ext>
            </a:extLst>
          </p:cNvPr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s-ES" sz="4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C9F4F55-DD75-4B22-A02D-60616CE84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9DB8B19-48EC-4A01-AB1C-6B0DA56200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8F6F3C4-BC08-462F-9268-5C9F6B78A7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AF5FE-C9EF-4E41-B249-757B17A47A1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1BD2215-ED0A-4ECD-AEFD-D1211E4C15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3FCAEF1-AD48-4328-A590-63C6EA282D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8B8C2-75A7-42D6-850C-10E8C2027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63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13" Type="http://schemas.openxmlformats.org/officeDocument/2006/relationships/image" Target="../media/image6.emf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png"/><Relationship Id="rId12" Type="http://schemas.openxmlformats.org/officeDocument/2006/relationships/hyperlink" Target="https://24slides.com/onedollar" TargetMode="Externa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11" Type="http://schemas.openxmlformats.org/officeDocument/2006/relationships/image" Target="../media/image6.sv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6.svg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png"/><Relationship Id="rId5" Type="http://schemas.openxmlformats.org/officeDocument/2006/relationships/image" Target="../media/image1.emf"/><Relationship Id="rId10" Type="http://schemas.openxmlformats.org/officeDocument/2006/relationships/image" Target="../media/image9.jpg"/><Relationship Id="rId4" Type="http://schemas.openxmlformats.org/officeDocument/2006/relationships/oleObject" Target="../embeddings/oleObject3.bin"/><Relationship Id="rId9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0.jpg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png"/><Relationship Id="rId5" Type="http://schemas.openxmlformats.org/officeDocument/2006/relationships/image" Target="../media/image1.emf"/><Relationship Id="rId10" Type="http://schemas.openxmlformats.org/officeDocument/2006/relationships/image" Target="../media/image6.svg"/><Relationship Id="rId4" Type="http://schemas.openxmlformats.org/officeDocument/2006/relationships/oleObject" Target="../embeddings/oleObject4.bin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svg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" name="Freeform 169">
            <a:extLst>
              <a:ext uri="{FF2B5EF4-FFF2-40B4-BE49-F238E27FC236}">
                <a16:creationId xmlns:a16="http://schemas.microsoft.com/office/drawing/2014/main" id="{858D0942-4D5F-446A-8F66-C593224B5F47}"/>
              </a:ext>
            </a:extLst>
          </p:cNvPr>
          <p:cNvSpPr>
            <a:spLocks/>
          </p:cNvSpPr>
          <p:nvPr/>
        </p:nvSpPr>
        <p:spPr bwMode="auto">
          <a:xfrm>
            <a:off x="1333078" y="928006"/>
            <a:ext cx="10858922" cy="5959022"/>
          </a:xfrm>
          <a:custGeom>
            <a:avLst/>
            <a:gdLst>
              <a:gd name="T0" fmla="*/ 1965 w 1965"/>
              <a:gd name="T1" fmla="*/ 1077 h 1077"/>
              <a:gd name="T2" fmla="*/ 0 w 1965"/>
              <a:gd name="T3" fmla="*/ 1077 h 1077"/>
              <a:gd name="T4" fmla="*/ 391 w 1965"/>
              <a:gd name="T5" fmla="*/ 717 h 1077"/>
              <a:gd name="T6" fmla="*/ 584 w 1965"/>
              <a:gd name="T7" fmla="*/ 705 h 1077"/>
              <a:gd name="T8" fmla="*/ 864 w 1965"/>
              <a:gd name="T9" fmla="*/ 616 h 1077"/>
              <a:gd name="T10" fmla="*/ 1043 w 1965"/>
              <a:gd name="T11" fmla="*/ 376 h 1077"/>
              <a:gd name="T12" fmla="*/ 1464 w 1965"/>
              <a:gd name="T13" fmla="*/ 216 h 1077"/>
              <a:gd name="T14" fmla="*/ 1503 w 1965"/>
              <a:gd name="T15" fmla="*/ 186 h 1077"/>
              <a:gd name="T16" fmla="*/ 1534 w 1965"/>
              <a:gd name="T17" fmla="*/ 157 h 1077"/>
              <a:gd name="T18" fmla="*/ 1618 w 1965"/>
              <a:gd name="T19" fmla="*/ 78 h 1077"/>
              <a:gd name="T20" fmla="*/ 1850 w 1965"/>
              <a:gd name="T21" fmla="*/ 0 h 1077"/>
              <a:gd name="T22" fmla="*/ 1965 w 1965"/>
              <a:gd name="T23" fmla="*/ 18 h 1077"/>
              <a:gd name="T24" fmla="*/ 1965 w 1965"/>
              <a:gd name="T25" fmla="*/ 1077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65" h="1077">
                <a:moveTo>
                  <a:pt x="1965" y="1077"/>
                </a:moveTo>
                <a:cubicBezTo>
                  <a:pt x="0" y="1077"/>
                  <a:pt x="0" y="1077"/>
                  <a:pt x="0" y="1077"/>
                </a:cubicBezTo>
                <a:cubicBezTo>
                  <a:pt x="72" y="905"/>
                  <a:pt x="207" y="749"/>
                  <a:pt x="391" y="717"/>
                </a:cubicBezTo>
                <a:cubicBezTo>
                  <a:pt x="454" y="706"/>
                  <a:pt x="519" y="708"/>
                  <a:pt x="584" y="705"/>
                </a:cubicBezTo>
                <a:cubicBezTo>
                  <a:pt x="662" y="701"/>
                  <a:pt x="738" y="720"/>
                  <a:pt x="864" y="616"/>
                </a:cubicBezTo>
                <a:cubicBezTo>
                  <a:pt x="979" y="522"/>
                  <a:pt x="994" y="417"/>
                  <a:pt x="1043" y="376"/>
                </a:cubicBezTo>
                <a:cubicBezTo>
                  <a:pt x="1160" y="279"/>
                  <a:pt x="1338" y="300"/>
                  <a:pt x="1464" y="216"/>
                </a:cubicBezTo>
                <a:cubicBezTo>
                  <a:pt x="1478" y="207"/>
                  <a:pt x="1490" y="197"/>
                  <a:pt x="1503" y="186"/>
                </a:cubicBezTo>
                <a:cubicBezTo>
                  <a:pt x="1534" y="157"/>
                  <a:pt x="1534" y="157"/>
                  <a:pt x="1534" y="157"/>
                </a:cubicBezTo>
                <a:cubicBezTo>
                  <a:pt x="1562" y="130"/>
                  <a:pt x="1588" y="102"/>
                  <a:pt x="1618" y="78"/>
                </a:cubicBezTo>
                <a:cubicBezTo>
                  <a:pt x="1684" y="27"/>
                  <a:pt x="1767" y="0"/>
                  <a:pt x="1850" y="0"/>
                </a:cubicBezTo>
                <a:cubicBezTo>
                  <a:pt x="1889" y="0"/>
                  <a:pt x="1928" y="6"/>
                  <a:pt x="1965" y="18"/>
                </a:cubicBezTo>
                <a:cubicBezTo>
                  <a:pt x="1965" y="1077"/>
                  <a:pt x="1965" y="1077"/>
                  <a:pt x="1965" y="1077"/>
                </a:cubicBezTo>
              </a:path>
            </a:pathLst>
          </a:custGeom>
          <a:gradFill>
            <a:gsLst>
              <a:gs pos="0">
                <a:srgbClr val="53DBD2"/>
              </a:gs>
              <a:gs pos="100000">
                <a:srgbClr val="B7C9F9"/>
              </a:gs>
            </a:gsLst>
            <a:lin ang="3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1940EB-841C-45A3-B4CC-EEB574E209B8}"/>
              </a:ext>
            </a:extLst>
          </p:cNvPr>
          <p:cNvSpPr txBox="1"/>
          <p:nvPr/>
        </p:nvSpPr>
        <p:spPr>
          <a:xfrm>
            <a:off x="1333078" y="861536"/>
            <a:ext cx="665976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a-IR" sz="48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  <a:cs typeface="B Titr" panose="00000700000000000000" pitchFamily="2" charset="-78"/>
              </a:rPr>
              <a:t>قالب پاورپوینت </a:t>
            </a:r>
          </a:p>
          <a:p>
            <a:pPr algn="ctr"/>
            <a:r>
              <a:rPr lang="fa-IR" sz="48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  <a:cs typeface="B Titr" panose="00000700000000000000" pitchFamily="2" charset="-78"/>
              </a:rPr>
              <a:t>فناوری اطلاعات و ارتباطات</a:t>
            </a:r>
            <a:endParaRPr lang="en-US" sz="48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  <a:cs typeface="B Titr" panose="00000700000000000000" pitchFamily="2" charset="-78"/>
            </a:endParaRP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DC7E8A47-0FA1-43A8-A3C5-AE6DAC0AB65D}"/>
              </a:ext>
            </a:extLst>
          </p:cNvPr>
          <p:cNvSpPr/>
          <p:nvPr/>
        </p:nvSpPr>
        <p:spPr>
          <a:xfrm>
            <a:off x="464875" y="3097254"/>
            <a:ext cx="4711435" cy="11079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fa-IR" sz="2400" dirty="0" smtClean="0">
                <a:cs typeface="B Titr" panose="00000700000000000000" pitchFamily="2" charset="-78"/>
              </a:rPr>
              <a:t>متن دلخواه را برای اساس موضوع پایان نامه یا پروپوزال بنویسید و اندازه فونت یا رنگ آن را انتخاب کرده و تغییر دهید</a:t>
            </a:r>
            <a:endParaRPr lang="en-ID" sz="2400" dirty="0">
              <a:cs typeface="B Titr" panose="00000700000000000000" pitchFamily="2" charset="-78"/>
            </a:endParaRPr>
          </a:p>
        </p:txBody>
      </p: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B6696EE3-5633-4F3C-8B61-8E448499EE22}"/>
              </a:ext>
            </a:extLst>
          </p:cNvPr>
          <p:cNvGrpSpPr/>
          <p:nvPr/>
        </p:nvGrpSpPr>
        <p:grpSpPr>
          <a:xfrm>
            <a:off x="1851787" y="6121822"/>
            <a:ext cx="631776" cy="481756"/>
            <a:chOff x="7766050" y="4692650"/>
            <a:chExt cx="474663" cy="361950"/>
          </a:xfrm>
          <a:solidFill>
            <a:srgbClr val="173DB5"/>
          </a:solidFill>
        </p:grpSpPr>
        <p:sp>
          <p:nvSpPr>
            <p:cNvPr id="136" name="Freeform 5">
              <a:extLst>
                <a:ext uri="{FF2B5EF4-FFF2-40B4-BE49-F238E27FC236}">
                  <a16:creationId xmlns:a16="http://schemas.microsoft.com/office/drawing/2014/main" id="{6C926719-22C4-4F3E-9375-E7F8194AF9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70838" y="4692650"/>
              <a:ext cx="158750" cy="342900"/>
            </a:xfrm>
            <a:custGeom>
              <a:avLst/>
              <a:gdLst>
                <a:gd name="T0" fmla="*/ 0 w 100"/>
                <a:gd name="T1" fmla="*/ 164 h 216"/>
                <a:gd name="T2" fmla="*/ 100 w 100"/>
                <a:gd name="T3" fmla="*/ 216 h 216"/>
                <a:gd name="T4" fmla="*/ 100 w 100"/>
                <a:gd name="T5" fmla="*/ 0 h 216"/>
                <a:gd name="T6" fmla="*/ 0 w 100"/>
                <a:gd name="T7" fmla="*/ 53 h 216"/>
                <a:gd name="T8" fmla="*/ 0 w 100"/>
                <a:gd name="T9" fmla="*/ 164 h 216"/>
                <a:gd name="T10" fmla="*/ 0 w 100"/>
                <a:gd name="T11" fmla="*/ 164 h 216"/>
                <a:gd name="T12" fmla="*/ 0 w 100"/>
                <a:gd name="T13" fmla="*/ 16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216">
                  <a:moveTo>
                    <a:pt x="0" y="164"/>
                  </a:moveTo>
                  <a:lnTo>
                    <a:pt x="100" y="216"/>
                  </a:lnTo>
                  <a:lnTo>
                    <a:pt x="100" y="0"/>
                  </a:lnTo>
                  <a:lnTo>
                    <a:pt x="0" y="53"/>
                  </a:lnTo>
                  <a:lnTo>
                    <a:pt x="0" y="164"/>
                  </a:lnTo>
                  <a:close/>
                  <a:moveTo>
                    <a:pt x="0" y="164"/>
                  </a:moveTo>
                  <a:lnTo>
                    <a:pt x="0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6">
              <a:extLst>
                <a:ext uri="{FF2B5EF4-FFF2-40B4-BE49-F238E27FC236}">
                  <a16:creationId xmlns:a16="http://schemas.microsoft.com/office/drawing/2014/main" id="{E3AA4DBB-4248-4C5F-A0FA-8B9644377D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70838" y="4692650"/>
              <a:ext cx="158750" cy="342900"/>
            </a:xfrm>
            <a:custGeom>
              <a:avLst/>
              <a:gdLst>
                <a:gd name="T0" fmla="*/ 0 w 100"/>
                <a:gd name="T1" fmla="*/ 164 h 216"/>
                <a:gd name="T2" fmla="*/ 100 w 100"/>
                <a:gd name="T3" fmla="*/ 216 h 216"/>
                <a:gd name="T4" fmla="*/ 100 w 100"/>
                <a:gd name="T5" fmla="*/ 0 h 216"/>
                <a:gd name="T6" fmla="*/ 0 w 100"/>
                <a:gd name="T7" fmla="*/ 53 h 216"/>
                <a:gd name="T8" fmla="*/ 0 w 100"/>
                <a:gd name="T9" fmla="*/ 164 h 216"/>
                <a:gd name="T10" fmla="*/ 0 w 100"/>
                <a:gd name="T11" fmla="*/ 164 h 216"/>
                <a:gd name="T12" fmla="*/ 0 w 100"/>
                <a:gd name="T13" fmla="*/ 16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216">
                  <a:moveTo>
                    <a:pt x="0" y="164"/>
                  </a:moveTo>
                  <a:lnTo>
                    <a:pt x="100" y="216"/>
                  </a:lnTo>
                  <a:lnTo>
                    <a:pt x="100" y="0"/>
                  </a:lnTo>
                  <a:lnTo>
                    <a:pt x="0" y="53"/>
                  </a:lnTo>
                  <a:lnTo>
                    <a:pt x="0" y="164"/>
                  </a:lnTo>
                  <a:moveTo>
                    <a:pt x="0" y="164"/>
                  </a:moveTo>
                  <a:lnTo>
                    <a:pt x="0" y="16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1AD8DAD0-4EB0-40A5-BA86-AC118E211B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5150" y="4849813"/>
              <a:ext cx="55563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8">
              <a:extLst>
                <a:ext uri="{FF2B5EF4-FFF2-40B4-BE49-F238E27FC236}">
                  <a16:creationId xmlns:a16="http://schemas.microsoft.com/office/drawing/2014/main" id="{99C10DAB-2DA2-42D6-AC55-8EA078B8B3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100" y="4760913"/>
              <a:ext cx="61913" cy="46038"/>
            </a:xfrm>
            <a:custGeom>
              <a:avLst/>
              <a:gdLst>
                <a:gd name="T0" fmla="*/ 32 w 39"/>
                <a:gd name="T1" fmla="*/ 0 h 29"/>
                <a:gd name="T2" fmla="*/ 39 w 39"/>
                <a:gd name="T3" fmla="*/ 16 h 29"/>
                <a:gd name="T4" fmla="*/ 7 w 39"/>
                <a:gd name="T5" fmla="*/ 29 h 29"/>
                <a:gd name="T6" fmla="*/ 0 w 39"/>
                <a:gd name="T7" fmla="*/ 13 h 29"/>
                <a:gd name="T8" fmla="*/ 32 w 39"/>
                <a:gd name="T9" fmla="*/ 0 h 29"/>
                <a:gd name="T10" fmla="*/ 32 w 39"/>
                <a:gd name="T11" fmla="*/ 0 h 29"/>
                <a:gd name="T12" fmla="*/ 32 w 39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9">
                  <a:moveTo>
                    <a:pt x="32" y="0"/>
                  </a:moveTo>
                  <a:lnTo>
                    <a:pt x="39" y="16"/>
                  </a:lnTo>
                  <a:lnTo>
                    <a:pt x="7" y="29"/>
                  </a:lnTo>
                  <a:lnTo>
                    <a:pt x="0" y="13"/>
                  </a:lnTo>
                  <a:lnTo>
                    <a:pt x="32" y="0"/>
                  </a:lnTo>
                  <a:close/>
                  <a:moveTo>
                    <a:pt x="32" y="0"/>
                  </a:move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9">
              <a:extLst>
                <a:ext uri="{FF2B5EF4-FFF2-40B4-BE49-F238E27FC236}">
                  <a16:creationId xmlns:a16="http://schemas.microsoft.com/office/drawing/2014/main" id="{B85C6A7E-44CC-4376-8040-FEFA345203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100" y="4760913"/>
              <a:ext cx="61913" cy="46038"/>
            </a:xfrm>
            <a:custGeom>
              <a:avLst/>
              <a:gdLst>
                <a:gd name="T0" fmla="*/ 32 w 39"/>
                <a:gd name="T1" fmla="*/ 0 h 29"/>
                <a:gd name="T2" fmla="*/ 39 w 39"/>
                <a:gd name="T3" fmla="*/ 16 h 29"/>
                <a:gd name="T4" fmla="*/ 7 w 39"/>
                <a:gd name="T5" fmla="*/ 29 h 29"/>
                <a:gd name="T6" fmla="*/ 0 w 39"/>
                <a:gd name="T7" fmla="*/ 13 h 29"/>
                <a:gd name="T8" fmla="*/ 32 w 39"/>
                <a:gd name="T9" fmla="*/ 0 h 29"/>
                <a:gd name="T10" fmla="*/ 32 w 39"/>
                <a:gd name="T11" fmla="*/ 0 h 29"/>
                <a:gd name="T12" fmla="*/ 32 w 39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9">
                  <a:moveTo>
                    <a:pt x="32" y="0"/>
                  </a:moveTo>
                  <a:lnTo>
                    <a:pt x="39" y="16"/>
                  </a:lnTo>
                  <a:lnTo>
                    <a:pt x="7" y="29"/>
                  </a:lnTo>
                  <a:lnTo>
                    <a:pt x="0" y="13"/>
                  </a:lnTo>
                  <a:lnTo>
                    <a:pt x="32" y="0"/>
                  </a:lnTo>
                  <a:moveTo>
                    <a:pt x="32" y="0"/>
                  </a:moveTo>
                  <a:lnTo>
                    <a:pt x="3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0">
              <a:extLst>
                <a:ext uri="{FF2B5EF4-FFF2-40B4-BE49-F238E27FC236}">
                  <a16:creationId xmlns:a16="http://schemas.microsoft.com/office/drawing/2014/main" id="{9959F7A5-9BE5-496C-9FE1-19F9F8AA34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100" y="4921250"/>
              <a:ext cx="61913" cy="46038"/>
            </a:xfrm>
            <a:custGeom>
              <a:avLst/>
              <a:gdLst>
                <a:gd name="T0" fmla="*/ 32 w 39"/>
                <a:gd name="T1" fmla="*/ 29 h 29"/>
                <a:gd name="T2" fmla="*/ 0 w 39"/>
                <a:gd name="T3" fmla="*/ 16 h 29"/>
                <a:gd name="T4" fmla="*/ 7 w 39"/>
                <a:gd name="T5" fmla="*/ 0 h 29"/>
                <a:gd name="T6" fmla="*/ 39 w 39"/>
                <a:gd name="T7" fmla="*/ 13 h 29"/>
                <a:gd name="T8" fmla="*/ 32 w 39"/>
                <a:gd name="T9" fmla="*/ 29 h 29"/>
                <a:gd name="T10" fmla="*/ 32 w 39"/>
                <a:gd name="T11" fmla="*/ 29 h 29"/>
                <a:gd name="T12" fmla="*/ 32 w 39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9">
                  <a:moveTo>
                    <a:pt x="32" y="29"/>
                  </a:moveTo>
                  <a:lnTo>
                    <a:pt x="0" y="16"/>
                  </a:lnTo>
                  <a:lnTo>
                    <a:pt x="7" y="0"/>
                  </a:lnTo>
                  <a:lnTo>
                    <a:pt x="39" y="13"/>
                  </a:lnTo>
                  <a:lnTo>
                    <a:pt x="32" y="29"/>
                  </a:lnTo>
                  <a:close/>
                  <a:moveTo>
                    <a:pt x="32" y="29"/>
                  </a:moveTo>
                  <a:lnTo>
                    <a:pt x="3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1">
              <a:extLst>
                <a:ext uri="{FF2B5EF4-FFF2-40B4-BE49-F238E27FC236}">
                  <a16:creationId xmlns:a16="http://schemas.microsoft.com/office/drawing/2014/main" id="{22E88562-78B5-41A4-85CA-2A881E6B40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100" y="4921250"/>
              <a:ext cx="61913" cy="46038"/>
            </a:xfrm>
            <a:custGeom>
              <a:avLst/>
              <a:gdLst>
                <a:gd name="T0" fmla="*/ 32 w 39"/>
                <a:gd name="T1" fmla="*/ 29 h 29"/>
                <a:gd name="T2" fmla="*/ 0 w 39"/>
                <a:gd name="T3" fmla="*/ 16 h 29"/>
                <a:gd name="T4" fmla="*/ 7 w 39"/>
                <a:gd name="T5" fmla="*/ 0 h 29"/>
                <a:gd name="T6" fmla="*/ 39 w 39"/>
                <a:gd name="T7" fmla="*/ 13 h 29"/>
                <a:gd name="T8" fmla="*/ 32 w 39"/>
                <a:gd name="T9" fmla="*/ 29 h 29"/>
                <a:gd name="T10" fmla="*/ 32 w 39"/>
                <a:gd name="T11" fmla="*/ 29 h 29"/>
                <a:gd name="T12" fmla="*/ 32 w 39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9">
                  <a:moveTo>
                    <a:pt x="32" y="29"/>
                  </a:moveTo>
                  <a:lnTo>
                    <a:pt x="0" y="16"/>
                  </a:lnTo>
                  <a:lnTo>
                    <a:pt x="7" y="0"/>
                  </a:lnTo>
                  <a:lnTo>
                    <a:pt x="39" y="13"/>
                  </a:lnTo>
                  <a:lnTo>
                    <a:pt x="32" y="29"/>
                  </a:lnTo>
                  <a:moveTo>
                    <a:pt x="32" y="29"/>
                  </a:moveTo>
                  <a:lnTo>
                    <a:pt x="32" y="2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2">
              <a:extLst>
                <a:ext uri="{FF2B5EF4-FFF2-40B4-BE49-F238E27FC236}">
                  <a16:creationId xmlns:a16="http://schemas.microsoft.com/office/drawing/2014/main" id="{475404FC-7CEF-4EDF-B485-F1D85BA7F2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66050" y="4784725"/>
              <a:ext cx="207963" cy="269875"/>
            </a:xfrm>
            <a:custGeom>
              <a:avLst/>
              <a:gdLst>
                <a:gd name="T0" fmla="*/ 764 w 896"/>
                <a:gd name="T1" fmla="*/ 0 h 1161"/>
                <a:gd name="T2" fmla="*/ 240 w 896"/>
                <a:gd name="T3" fmla="*/ 0 h 1161"/>
                <a:gd name="T4" fmla="*/ 240 w 896"/>
                <a:gd name="T5" fmla="*/ 120 h 1161"/>
                <a:gd name="T6" fmla="*/ 220 w 896"/>
                <a:gd name="T7" fmla="*/ 120 h 1161"/>
                <a:gd name="T8" fmla="*/ 0 w 896"/>
                <a:gd name="T9" fmla="*/ 340 h 1161"/>
                <a:gd name="T10" fmla="*/ 220 w 896"/>
                <a:gd name="T11" fmla="*/ 560 h 1161"/>
                <a:gd name="T12" fmla="*/ 240 w 896"/>
                <a:gd name="T13" fmla="*/ 560 h 1161"/>
                <a:gd name="T14" fmla="*/ 240 w 896"/>
                <a:gd name="T15" fmla="*/ 680 h 1161"/>
                <a:gd name="T16" fmla="*/ 375 w 896"/>
                <a:gd name="T17" fmla="*/ 680 h 1161"/>
                <a:gd name="T18" fmla="*/ 507 w 896"/>
                <a:gd name="T19" fmla="*/ 1161 h 1161"/>
                <a:gd name="T20" fmla="*/ 896 w 896"/>
                <a:gd name="T21" fmla="*/ 1161 h 1161"/>
                <a:gd name="T22" fmla="*/ 764 w 896"/>
                <a:gd name="T23" fmla="*/ 700 h 1161"/>
                <a:gd name="T24" fmla="*/ 764 w 896"/>
                <a:gd name="T25" fmla="*/ 0 h 1161"/>
                <a:gd name="T26" fmla="*/ 764 w 896"/>
                <a:gd name="T27" fmla="*/ 0 h 1161"/>
                <a:gd name="T28" fmla="*/ 764 w 896"/>
                <a:gd name="T29" fmla="*/ 0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6" h="1161">
                  <a:moveTo>
                    <a:pt x="764" y="0"/>
                  </a:moveTo>
                  <a:cubicBezTo>
                    <a:pt x="240" y="0"/>
                    <a:pt x="240" y="0"/>
                    <a:pt x="240" y="0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20" y="120"/>
                    <a:pt x="220" y="120"/>
                    <a:pt x="220" y="120"/>
                  </a:cubicBezTo>
                  <a:cubicBezTo>
                    <a:pt x="99" y="120"/>
                    <a:pt x="0" y="219"/>
                    <a:pt x="0" y="340"/>
                  </a:cubicBezTo>
                  <a:cubicBezTo>
                    <a:pt x="0" y="461"/>
                    <a:pt x="99" y="560"/>
                    <a:pt x="220" y="560"/>
                  </a:cubicBezTo>
                  <a:cubicBezTo>
                    <a:pt x="240" y="560"/>
                    <a:pt x="240" y="560"/>
                    <a:pt x="240" y="560"/>
                  </a:cubicBezTo>
                  <a:cubicBezTo>
                    <a:pt x="240" y="680"/>
                    <a:pt x="240" y="680"/>
                    <a:pt x="240" y="680"/>
                  </a:cubicBezTo>
                  <a:cubicBezTo>
                    <a:pt x="375" y="680"/>
                    <a:pt x="375" y="680"/>
                    <a:pt x="375" y="680"/>
                  </a:cubicBezTo>
                  <a:cubicBezTo>
                    <a:pt x="507" y="1161"/>
                    <a:pt x="507" y="1161"/>
                    <a:pt x="507" y="1161"/>
                  </a:cubicBezTo>
                  <a:cubicBezTo>
                    <a:pt x="896" y="1161"/>
                    <a:pt x="896" y="1161"/>
                    <a:pt x="896" y="1161"/>
                  </a:cubicBezTo>
                  <a:cubicBezTo>
                    <a:pt x="764" y="700"/>
                    <a:pt x="764" y="700"/>
                    <a:pt x="764" y="700"/>
                  </a:cubicBezTo>
                  <a:lnTo>
                    <a:pt x="764" y="0"/>
                  </a:lnTo>
                  <a:close/>
                  <a:moveTo>
                    <a:pt x="764" y="0"/>
                  </a:moveTo>
                  <a:cubicBezTo>
                    <a:pt x="764" y="0"/>
                    <a:pt x="764" y="0"/>
                    <a:pt x="7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022" y="2937813"/>
            <a:ext cx="6533102" cy="356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21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7B0B5-D239-496F-84E3-B68A9BD71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anose="00000700000000000000" pitchFamily="2" charset="-78"/>
              </a:rPr>
              <a:t>عنوان و تیتر مرتبط</a:t>
            </a:r>
            <a:endParaRPr lang="en-US" dirty="0">
              <a:cs typeface="B Titr" panose="00000700000000000000" pitchFamily="2" charset="-78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8438A34-2B99-4ACB-A228-7E12B1648F9C}"/>
              </a:ext>
            </a:extLst>
          </p:cNvPr>
          <p:cNvGrpSpPr/>
          <p:nvPr/>
        </p:nvGrpSpPr>
        <p:grpSpPr>
          <a:xfrm>
            <a:off x="482418" y="1796143"/>
            <a:ext cx="11227164" cy="4440348"/>
            <a:chOff x="718683" y="1639884"/>
            <a:chExt cx="10939918" cy="4326742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30685DAD-AA76-450D-BED3-3D4338325629}"/>
                </a:ext>
              </a:extLst>
            </p:cNvPr>
            <p:cNvGrpSpPr/>
            <p:nvPr/>
          </p:nvGrpSpPr>
          <p:grpSpPr>
            <a:xfrm>
              <a:off x="718683" y="2130426"/>
              <a:ext cx="4259263" cy="3657599"/>
              <a:chOff x="6645275" y="2130426"/>
              <a:chExt cx="4259263" cy="3657599"/>
            </a:xfrm>
          </p:grpSpPr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id="{CE25F712-ADD3-4224-8FB2-70B78E1A3B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1075" y="4903788"/>
                <a:ext cx="654050" cy="798512"/>
              </a:xfrm>
              <a:custGeom>
                <a:avLst/>
                <a:gdLst>
                  <a:gd name="T0" fmla="*/ 412 w 412"/>
                  <a:gd name="T1" fmla="*/ 503 h 503"/>
                  <a:gd name="T2" fmla="*/ 0 w 412"/>
                  <a:gd name="T3" fmla="*/ 503 h 503"/>
                  <a:gd name="T4" fmla="*/ 32 w 412"/>
                  <a:gd name="T5" fmla="*/ 0 h 503"/>
                  <a:gd name="T6" fmla="*/ 380 w 412"/>
                  <a:gd name="T7" fmla="*/ 0 h 503"/>
                  <a:gd name="T8" fmla="*/ 412 w 412"/>
                  <a:gd name="T9" fmla="*/ 503 h 503"/>
                  <a:gd name="T10" fmla="*/ 412 w 412"/>
                  <a:gd name="T11" fmla="*/ 503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2" h="503">
                    <a:moveTo>
                      <a:pt x="412" y="503"/>
                    </a:moveTo>
                    <a:lnTo>
                      <a:pt x="0" y="503"/>
                    </a:lnTo>
                    <a:lnTo>
                      <a:pt x="32" y="0"/>
                    </a:lnTo>
                    <a:lnTo>
                      <a:pt x="380" y="0"/>
                    </a:lnTo>
                    <a:lnTo>
                      <a:pt x="412" y="503"/>
                    </a:lnTo>
                    <a:lnTo>
                      <a:pt x="412" y="503"/>
                    </a:lnTo>
                    <a:close/>
                  </a:path>
                </a:pathLst>
              </a:custGeom>
              <a:solidFill>
                <a:srgbClr val="09194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id="{FBFFC137-0D72-4853-BCB8-180CD8D8E1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8350" y="5557838"/>
                <a:ext cx="1071562" cy="230187"/>
              </a:xfrm>
              <a:custGeom>
                <a:avLst/>
                <a:gdLst>
                  <a:gd name="T0" fmla="*/ 112 w 126"/>
                  <a:gd name="T1" fmla="*/ 2 h 27"/>
                  <a:gd name="T2" fmla="*/ 108 w 126"/>
                  <a:gd name="T3" fmla="*/ 0 h 27"/>
                  <a:gd name="T4" fmla="*/ 65 w 126"/>
                  <a:gd name="T5" fmla="*/ 0 h 27"/>
                  <a:gd name="T6" fmla="*/ 62 w 126"/>
                  <a:gd name="T7" fmla="*/ 0 h 27"/>
                  <a:gd name="T8" fmla="*/ 19 w 126"/>
                  <a:gd name="T9" fmla="*/ 0 h 27"/>
                  <a:gd name="T10" fmla="*/ 14 w 126"/>
                  <a:gd name="T11" fmla="*/ 2 h 27"/>
                  <a:gd name="T12" fmla="*/ 3 w 126"/>
                  <a:gd name="T13" fmla="*/ 19 h 27"/>
                  <a:gd name="T14" fmla="*/ 7 w 126"/>
                  <a:gd name="T15" fmla="*/ 27 h 27"/>
                  <a:gd name="T16" fmla="*/ 62 w 126"/>
                  <a:gd name="T17" fmla="*/ 27 h 27"/>
                  <a:gd name="T18" fmla="*/ 65 w 126"/>
                  <a:gd name="T19" fmla="*/ 27 h 27"/>
                  <a:gd name="T20" fmla="*/ 120 w 126"/>
                  <a:gd name="T21" fmla="*/ 27 h 27"/>
                  <a:gd name="T22" fmla="*/ 124 w 126"/>
                  <a:gd name="T23" fmla="*/ 19 h 27"/>
                  <a:gd name="T24" fmla="*/ 112 w 126"/>
                  <a:gd name="T25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" h="27">
                    <a:moveTo>
                      <a:pt x="112" y="2"/>
                    </a:moveTo>
                    <a:cubicBezTo>
                      <a:pt x="111" y="0"/>
                      <a:pt x="110" y="0"/>
                      <a:pt x="108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5" y="0"/>
                      <a:pt x="14" y="2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0" y="23"/>
                      <a:pt x="3" y="27"/>
                      <a:pt x="7" y="27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5" y="27"/>
                      <a:pt x="65" y="27"/>
                      <a:pt x="65" y="27"/>
                    </a:cubicBezTo>
                    <a:cubicBezTo>
                      <a:pt x="120" y="27"/>
                      <a:pt x="120" y="27"/>
                      <a:pt x="120" y="27"/>
                    </a:cubicBezTo>
                    <a:cubicBezTo>
                      <a:pt x="124" y="27"/>
                      <a:pt x="126" y="23"/>
                      <a:pt x="124" y="19"/>
                    </a:cubicBezTo>
                    <a:cubicBezTo>
                      <a:pt x="112" y="2"/>
                      <a:pt x="112" y="2"/>
                      <a:pt x="112" y="2"/>
                    </a:cubicBezTo>
                    <a:close/>
                  </a:path>
                </a:pathLst>
              </a:custGeom>
              <a:solidFill>
                <a:srgbClr val="09194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8F7108F3-4E0E-4522-96DF-3A1E6DB622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1525" y="2700338"/>
                <a:ext cx="3605212" cy="2416175"/>
              </a:xfrm>
              <a:custGeom>
                <a:avLst/>
                <a:gdLst>
                  <a:gd name="T0" fmla="*/ 402 w 424"/>
                  <a:gd name="T1" fmla="*/ 284 h 284"/>
                  <a:gd name="T2" fmla="*/ 22 w 424"/>
                  <a:gd name="T3" fmla="*/ 284 h 284"/>
                  <a:gd name="T4" fmla="*/ 0 w 424"/>
                  <a:gd name="T5" fmla="*/ 262 h 284"/>
                  <a:gd name="T6" fmla="*/ 0 w 424"/>
                  <a:gd name="T7" fmla="*/ 22 h 284"/>
                  <a:gd name="T8" fmla="*/ 22 w 424"/>
                  <a:gd name="T9" fmla="*/ 0 h 284"/>
                  <a:gd name="T10" fmla="*/ 402 w 424"/>
                  <a:gd name="T11" fmla="*/ 0 h 284"/>
                  <a:gd name="T12" fmla="*/ 424 w 424"/>
                  <a:gd name="T13" fmla="*/ 22 h 284"/>
                  <a:gd name="T14" fmla="*/ 424 w 424"/>
                  <a:gd name="T15" fmla="*/ 262 h 284"/>
                  <a:gd name="T16" fmla="*/ 402 w 424"/>
                  <a:gd name="T17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4" h="284">
                    <a:moveTo>
                      <a:pt x="402" y="284"/>
                    </a:moveTo>
                    <a:cubicBezTo>
                      <a:pt x="22" y="284"/>
                      <a:pt x="22" y="284"/>
                      <a:pt x="22" y="284"/>
                    </a:cubicBezTo>
                    <a:cubicBezTo>
                      <a:pt x="10" y="284"/>
                      <a:pt x="0" y="274"/>
                      <a:pt x="0" y="26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402" y="0"/>
                      <a:pt x="402" y="0"/>
                      <a:pt x="402" y="0"/>
                    </a:cubicBezTo>
                    <a:cubicBezTo>
                      <a:pt x="414" y="0"/>
                      <a:pt x="424" y="10"/>
                      <a:pt x="424" y="22"/>
                    </a:cubicBezTo>
                    <a:cubicBezTo>
                      <a:pt x="424" y="262"/>
                      <a:pt x="424" y="262"/>
                      <a:pt x="424" y="262"/>
                    </a:cubicBezTo>
                    <a:cubicBezTo>
                      <a:pt x="424" y="274"/>
                      <a:pt x="414" y="284"/>
                      <a:pt x="402" y="284"/>
                    </a:cubicBezTo>
                    <a:close/>
                  </a:path>
                </a:pathLst>
              </a:custGeom>
              <a:solidFill>
                <a:srgbClr val="09194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id="{E2C6FAB5-9E42-4257-91C4-704B766D02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1388" y="2860675"/>
                <a:ext cx="3273425" cy="2068512"/>
              </a:xfrm>
              <a:custGeom>
                <a:avLst/>
                <a:gdLst>
                  <a:gd name="T0" fmla="*/ 2062 w 2062"/>
                  <a:gd name="T1" fmla="*/ 1303 h 1303"/>
                  <a:gd name="T2" fmla="*/ 0 w 2062"/>
                  <a:gd name="T3" fmla="*/ 1303 h 1303"/>
                  <a:gd name="T4" fmla="*/ 0 w 2062"/>
                  <a:gd name="T5" fmla="*/ 0 h 1303"/>
                  <a:gd name="T6" fmla="*/ 2062 w 2062"/>
                  <a:gd name="T7" fmla="*/ 0 h 1303"/>
                  <a:gd name="T8" fmla="*/ 2062 w 2062"/>
                  <a:gd name="T9" fmla="*/ 1303 h 1303"/>
                  <a:gd name="T10" fmla="*/ 2062 w 2062"/>
                  <a:gd name="T11" fmla="*/ 1303 h 1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62" h="1303">
                    <a:moveTo>
                      <a:pt x="2062" y="1303"/>
                    </a:moveTo>
                    <a:lnTo>
                      <a:pt x="0" y="1303"/>
                    </a:lnTo>
                    <a:lnTo>
                      <a:pt x="0" y="0"/>
                    </a:lnTo>
                    <a:lnTo>
                      <a:pt x="2062" y="0"/>
                    </a:lnTo>
                    <a:lnTo>
                      <a:pt x="2062" y="1303"/>
                    </a:lnTo>
                    <a:lnTo>
                      <a:pt x="2062" y="130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9">
                <a:extLst>
                  <a:ext uri="{FF2B5EF4-FFF2-40B4-BE49-F238E27FC236}">
                    <a16:creationId xmlns:a16="http://schemas.microsoft.com/office/drawing/2014/main" id="{76EF9148-3D07-452B-98C5-CF7D9281F4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7113" y="3082925"/>
                <a:ext cx="3103562" cy="1846262"/>
              </a:xfrm>
              <a:custGeom>
                <a:avLst/>
                <a:gdLst>
                  <a:gd name="T0" fmla="*/ 1955 w 1955"/>
                  <a:gd name="T1" fmla="*/ 1163 h 1163"/>
                  <a:gd name="T2" fmla="*/ 0 w 1955"/>
                  <a:gd name="T3" fmla="*/ 1163 h 1163"/>
                  <a:gd name="T4" fmla="*/ 0 w 1955"/>
                  <a:gd name="T5" fmla="*/ 0 h 1163"/>
                  <a:gd name="T6" fmla="*/ 1955 w 1955"/>
                  <a:gd name="T7" fmla="*/ 0 h 1163"/>
                  <a:gd name="T8" fmla="*/ 1955 w 1955"/>
                  <a:gd name="T9" fmla="*/ 1163 h 1163"/>
                  <a:gd name="T10" fmla="*/ 1955 w 1955"/>
                  <a:gd name="T11" fmla="*/ 1163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5" h="1163">
                    <a:moveTo>
                      <a:pt x="1955" y="1163"/>
                    </a:moveTo>
                    <a:lnTo>
                      <a:pt x="0" y="1163"/>
                    </a:lnTo>
                    <a:lnTo>
                      <a:pt x="0" y="0"/>
                    </a:lnTo>
                    <a:lnTo>
                      <a:pt x="1955" y="0"/>
                    </a:lnTo>
                    <a:lnTo>
                      <a:pt x="1955" y="1163"/>
                    </a:lnTo>
                    <a:lnTo>
                      <a:pt x="1955" y="1163"/>
                    </a:lnTo>
                    <a:close/>
                  </a:path>
                </a:pathLst>
              </a:custGeom>
              <a:solidFill>
                <a:srgbClr val="DDDF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0">
                <a:extLst>
                  <a:ext uri="{FF2B5EF4-FFF2-40B4-BE49-F238E27FC236}">
                    <a16:creationId xmlns:a16="http://schemas.microsoft.com/office/drawing/2014/main" id="{322B79EF-1A2A-4FA5-8CFA-13E49AEBA8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7113" y="3082925"/>
                <a:ext cx="3103562" cy="152400"/>
              </a:xfrm>
              <a:custGeom>
                <a:avLst/>
                <a:gdLst>
                  <a:gd name="T0" fmla="*/ 1955 w 1955"/>
                  <a:gd name="T1" fmla="*/ 96 h 96"/>
                  <a:gd name="T2" fmla="*/ 0 w 1955"/>
                  <a:gd name="T3" fmla="*/ 96 h 96"/>
                  <a:gd name="T4" fmla="*/ 0 w 1955"/>
                  <a:gd name="T5" fmla="*/ 0 h 96"/>
                  <a:gd name="T6" fmla="*/ 1955 w 1955"/>
                  <a:gd name="T7" fmla="*/ 0 h 96"/>
                  <a:gd name="T8" fmla="*/ 1955 w 1955"/>
                  <a:gd name="T9" fmla="*/ 96 h 96"/>
                  <a:gd name="T10" fmla="*/ 1955 w 1955"/>
                  <a:gd name="T1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5" h="96">
                    <a:moveTo>
                      <a:pt x="1955" y="96"/>
                    </a:moveTo>
                    <a:lnTo>
                      <a:pt x="0" y="96"/>
                    </a:lnTo>
                    <a:lnTo>
                      <a:pt x="0" y="0"/>
                    </a:lnTo>
                    <a:lnTo>
                      <a:pt x="1955" y="0"/>
                    </a:lnTo>
                    <a:lnTo>
                      <a:pt x="1955" y="96"/>
                    </a:lnTo>
                    <a:lnTo>
                      <a:pt x="1955" y="96"/>
                    </a:lnTo>
                    <a:close/>
                  </a:path>
                </a:pathLst>
              </a:custGeom>
              <a:solidFill>
                <a:srgbClr val="9DEBE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1">
                <a:extLst>
                  <a:ext uri="{FF2B5EF4-FFF2-40B4-BE49-F238E27FC236}">
                    <a16:creationId xmlns:a16="http://schemas.microsoft.com/office/drawing/2014/main" id="{62E2EFF2-9896-4240-AA3C-4842089FC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66250" y="3736975"/>
                <a:ext cx="960437" cy="128587"/>
              </a:xfrm>
              <a:custGeom>
                <a:avLst/>
                <a:gdLst>
                  <a:gd name="T0" fmla="*/ 605 w 605"/>
                  <a:gd name="T1" fmla="*/ 81 h 81"/>
                  <a:gd name="T2" fmla="*/ 0 w 605"/>
                  <a:gd name="T3" fmla="*/ 81 h 81"/>
                  <a:gd name="T4" fmla="*/ 0 w 605"/>
                  <a:gd name="T5" fmla="*/ 0 h 81"/>
                  <a:gd name="T6" fmla="*/ 605 w 605"/>
                  <a:gd name="T7" fmla="*/ 0 h 81"/>
                  <a:gd name="T8" fmla="*/ 605 w 605"/>
                  <a:gd name="T9" fmla="*/ 81 h 81"/>
                  <a:gd name="T10" fmla="*/ 605 w 605"/>
                  <a:gd name="T11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5" h="81">
                    <a:moveTo>
                      <a:pt x="605" y="81"/>
                    </a:moveTo>
                    <a:lnTo>
                      <a:pt x="0" y="81"/>
                    </a:lnTo>
                    <a:lnTo>
                      <a:pt x="0" y="0"/>
                    </a:lnTo>
                    <a:lnTo>
                      <a:pt x="605" y="0"/>
                    </a:lnTo>
                    <a:lnTo>
                      <a:pt x="605" y="81"/>
                    </a:lnTo>
                    <a:lnTo>
                      <a:pt x="605" y="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2">
                <a:extLst>
                  <a:ext uri="{FF2B5EF4-FFF2-40B4-BE49-F238E27FC236}">
                    <a16:creationId xmlns:a16="http://schemas.microsoft.com/office/drawing/2014/main" id="{E55D50BB-52EB-4818-9395-16193D316B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66250" y="3959225"/>
                <a:ext cx="960437" cy="127000"/>
              </a:xfrm>
              <a:custGeom>
                <a:avLst/>
                <a:gdLst>
                  <a:gd name="T0" fmla="*/ 605 w 605"/>
                  <a:gd name="T1" fmla="*/ 80 h 80"/>
                  <a:gd name="T2" fmla="*/ 0 w 605"/>
                  <a:gd name="T3" fmla="*/ 80 h 80"/>
                  <a:gd name="T4" fmla="*/ 0 w 605"/>
                  <a:gd name="T5" fmla="*/ 0 h 80"/>
                  <a:gd name="T6" fmla="*/ 605 w 605"/>
                  <a:gd name="T7" fmla="*/ 0 h 80"/>
                  <a:gd name="T8" fmla="*/ 605 w 605"/>
                  <a:gd name="T9" fmla="*/ 80 h 80"/>
                  <a:gd name="T10" fmla="*/ 605 w 605"/>
                  <a:gd name="T1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5" h="80">
                    <a:moveTo>
                      <a:pt x="605" y="80"/>
                    </a:moveTo>
                    <a:lnTo>
                      <a:pt x="0" y="80"/>
                    </a:lnTo>
                    <a:lnTo>
                      <a:pt x="0" y="0"/>
                    </a:lnTo>
                    <a:lnTo>
                      <a:pt x="605" y="0"/>
                    </a:lnTo>
                    <a:lnTo>
                      <a:pt x="605" y="80"/>
                    </a:lnTo>
                    <a:lnTo>
                      <a:pt x="605" y="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3">
                <a:extLst>
                  <a:ext uri="{FF2B5EF4-FFF2-40B4-BE49-F238E27FC236}">
                    <a16:creationId xmlns:a16="http://schemas.microsoft.com/office/drawing/2014/main" id="{6E4D6833-336E-4D42-AE70-000E54A44B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66250" y="4187825"/>
                <a:ext cx="960437" cy="128587"/>
              </a:xfrm>
              <a:custGeom>
                <a:avLst/>
                <a:gdLst>
                  <a:gd name="T0" fmla="*/ 605 w 605"/>
                  <a:gd name="T1" fmla="*/ 81 h 81"/>
                  <a:gd name="T2" fmla="*/ 0 w 605"/>
                  <a:gd name="T3" fmla="*/ 81 h 81"/>
                  <a:gd name="T4" fmla="*/ 0 w 605"/>
                  <a:gd name="T5" fmla="*/ 0 h 81"/>
                  <a:gd name="T6" fmla="*/ 605 w 605"/>
                  <a:gd name="T7" fmla="*/ 0 h 81"/>
                  <a:gd name="T8" fmla="*/ 605 w 605"/>
                  <a:gd name="T9" fmla="*/ 81 h 81"/>
                  <a:gd name="T10" fmla="*/ 605 w 605"/>
                  <a:gd name="T11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5" h="81">
                    <a:moveTo>
                      <a:pt x="605" y="81"/>
                    </a:moveTo>
                    <a:lnTo>
                      <a:pt x="0" y="81"/>
                    </a:lnTo>
                    <a:lnTo>
                      <a:pt x="0" y="0"/>
                    </a:lnTo>
                    <a:lnTo>
                      <a:pt x="605" y="0"/>
                    </a:lnTo>
                    <a:lnTo>
                      <a:pt x="605" y="81"/>
                    </a:lnTo>
                    <a:lnTo>
                      <a:pt x="605" y="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4">
                <a:extLst>
                  <a:ext uri="{FF2B5EF4-FFF2-40B4-BE49-F238E27FC236}">
                    <a16:creationId xmlns:a16="http://schemas.microsoft.com/office/drawing/2014/main" id="{29B73BBC-AFBA-4EE8-B110-A3436228E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8100" y="3389313"/>
                <a:ext cx="968375" cy="127000"/>
              </a:xfrm>
              <a:custGeom>
                <a:avLst/>
                <a:gdLst>
                  <a:gd name="T0" fmla="*/ 610 w 610"/>
                  <a:gd name="T1" fmla="*/ 80 h 80"/>
                  <a:gd name="T2" fmla="*/ 0 w 610"/>
                  <a:gd name="T3" fmla="*/ 80 h 80"/>
                  <a:gd name="T4" fmla="*/ 0 w 610"/>
                  <a:gd name="T5" fmla="*/ 0 h 80"/>
                  <a:gd name="T6" fmla="*/ 610 w 610"/>
                  <a:gd name="T7" fmla="*/ 0 h 80"/>
                  <a:gd name="T8" fmla="*/ 610 w 610"/>
                  <a:gd name="T9" fmla="*/ 80 h 80"/>
                  <a:gd name="T10" fmla="*/ 610 w 610"/>
                  <a:gd name="T1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0" h="80">
                    <a:moveTo>
                      <a:pt x="610" y="80"/>
                    </a:moveTo>
                    <a:lnTo>
                      <a:pt x="0" y="80"/>
                    </a:lnTo>
                    <a:lnTo>
                      <a:pt x="0" y="0"/>
                    </a:lnTo>
                    <a:lnTo>
                      <a:pt x="610" y="0"/>
                    </a:lnTo>
                    <a:lnTo>
                      <a:pt x="610" y="80"/>
                    </a:lnTo>
                    <a:lnTo>
                      <a:pt x="610" y="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5">
                <a:extLst>
                  <a:ext uri="{FF2B5EF4-FFF2-40B4-BE49-F238E27FC236}">
                    <a16:creationId xmlns:a16="http://schemas.microsoft.com/office/drawing/2014/main" id="{F4F28C94-C92F-458B-886F-3EC0A81CAB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8100" y="3617913"/>
                <a:ext cx="968375" cy="128587"/>
              </a:xfrm>
              <a:custGeom>
                <a:avLst/>
                <a:gdLst>
                  <a:gd name="T0" fmla="*/ 610 w 610"/>
                  <a:gd name="T1" fmla="*/ 81 h 81"/>
                  <a:gd name="T2" fmla="*/ 0 w 610"/>
                  <a:gd name="T3" fmla="*/ 81 h 81"/>
                  <a:gd name="T4" fmla="*/ 0 w 610"/>
                  <a:gd name="T5" fmla="*/ 0 h 81"/>
                  <a:gd name="T6" fmla="*/ 610 w 610"/>
                  <a:gd name="T7" fmla="*/ 0 h 81"/>
                  <a:gd name="T8" fmla="*/ 610 w 610"/>
                  <a:gd name="T9" fmla="*/ 81 h 81"/>
                  <a:gd name="T10" fmla="*/ 610 w 610"/>
                  <a:gd name="T11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0" h="81">
                    <a:moveTo>
                      <a:pt x="610" y="81"/>
                    </a:moveTo>
                    <a:lnTo>
                      <a:pt x="0" y="81"/>
                    </a:lnTo>
                    <a:lnTo>
                      <a:pt x="0" y="0"/>
                    </a:lnTo>
                    <a:lnTo>
                      <a:pt x="610" y="0"/>
                    </a:lnTo>
                    <a:lnTo>
                      <a:pt x="610" y="81"/>
                    </a:lnTo>
                    <a:lnTo>
                      <a:pt x="610" y="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6">
                <a:extLst>
                  <a:ext uri="{FF2B5EF4-FFF2-40B4-BE49-F238E27FC236}">
                    <a16:creationId xmlns:a16="http://schemas.microsoft.com/office/drawing/2014/main" id="{6192A631-643B-4C90-8571-F9584E4378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275" y="3660775"/>
                <a:ext cx="2049462" cy="1182687"/>
              </a:xfrm>
              <a:custGeom>
                <a:avLst/>
                <a:gdLst>
                  <a:gd name="T0" fmla="*/ 227 w 241"/>
                  <a:gd name="T1" fmla="*/ 0 h 139"/>
                  <a:gd name="T2" fmla="*/ 13 w 241"/>
                  <a:gd name="T3" fmla="*/ 0 h 139"/>
                  <a:gd name="T4" fmla="*/ 0 w 241"/>
                  <a:gd name="T5" fmla="*/ 13 h 139"/>
                  <a:gd name="T6" fmla="*/ 0 w 241"/>
                  <a:gd name="T7" fmla="*/ 82 h 139"/>
                  <a:gd name="T8" fmla="*/ 13 w 241"/>
                  <a:gd name="T9" fmla="*/ 96 h 139"/>
                  <a:gd name="T10" fmla="*/ 147 w 241"/>
                  <a:gd name="T11" fmla="*/ 96 h 139"/>
                  <a:gd name="T12" fmla="*/ 199 w 241"/>
                  <a:gd name="T13" fmla="*/ 139 h 139"/>
                  <a:gd name="T14" fmla="*/ 174 w 241"/>
                  <a:gd name="T15" fmla="*/ 96 h 139"/>
                  <a:gd name="T16" fmla="*/ 227 w 241"/>
                  <a:gd name="T17" fmla="*/ 96 h 139"/>
                  <a:gd name="T18" fmla="*/ 241 w 241"/>
                  <a:gd name="T19" fmla="*/ 82 h 139"/>
                  <a:gd name="T20" fmla="*/ 241 w 241"/>
                  <a:gd name="T21" fmla="*/ 13 h 139"/>
                  <a:gd name="T22" fmla="*/ 227 w 241"/>
                  <a:gd name="T2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1" h="139">
                    <a:moveTo>
                      <a:pt x="227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90"/>
                      <a:pt x="6" y="96"/>
                      <a:pt x="13" y="96"/>
                    </a:cubicBezTo>
                    <a:cubicBezTo>
                      <a:pt x="147" y="96"/>
                      <a:pt x="147" y="96"/>
                      <a:pt x="147" y="96"/>
                    </a:cubicBezTo>
                    <a:cubicBezTo>
                      <a:pt x="199" y="139"/>
                      <a:pt x="199" y="139"/>
                      <a:pt x="199" y="139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227" y="96"/>
                      <a:pt x="227" y="96"/>
                      <a:pt x="227" y="96"/>
                    </a:cubicBezTo>
                    <a:cubicBezTo>
                      <a:pt x="235" y="96"/>
                      <a:pt x="241" y="90"/>
                      <a:pt x="241" y="82"/>
                    </a:cubicBezTo>
                    <a:cubicBezTo>
                      <a:pt x="241" y="13"/>
                      <a:pt x="241" y="13"/>
                      <a:pt x="241" y="13"/>
                    </a:cubicBezTo>
                    <a:cubicBezTo>
                      <a:pt x="241" y="6"/>
                      <a:pt x="235" y="0"/>
                      <a:pt x="227" y="0"/>
                    </a:cubicBezTo>
                    <a:close/>
                  </a:path>
                </a:pathLst>
              </a:custGeom>
              <a:solidFill>
                <a:srgbClr val="3E66E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17">
                <a:extLst>
                  <a:ext uri="{FF2B5EF4-FFF2-40B4-BE49-F238E27FC236}">
                    <a16:creationId xmlns:a16="http://schemas.microsoft.com/office/drawing/2014/main" id="{163AFA63-71DB-48CC-B5D6-8205FD49AA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6313" y="3814763"/>
                <a:ext cx="1231900" cy="76200"/>
              </a:xfrm>
              <a:custGeom>
                <a:avLst/>
                <a:gdLst>
                  <a:gd name="T0" fmla="*/ 776 w 776"/>
                  <a:gd name="T1" fmla="*/ 48 h 48"/>
                  <a:gd name="T2" fmla="*/ 0 w 776"/>
                  <a:gd name="T3" fmla="*/ 48 h 48"/>
                  <a:gd name="T4" fmla="*/ 0 w 776"/>
                  <a:gd name="T5" fmla="*/ 0 h 48"/>
                  <a:gd name="T6" fmla="*/ 776 w 776"/>
                  <a:gd name="T7" fmla="*/ 0 h 48"/>
                  <a:gd name="T8" fmla="*/ 776 w 776"/>
                  <a:gd name="T9" fmla="*/ 48 h 48"/>
                  <a:gd name="T10" fmla="*/ 776 w 776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6" h="48">
                    <a:moveTo>
                      <a:pt x="776" y="48"/>
                    </a:moveTo>
                    <a:lnTo>
                      <a:pt x="0" y="48"/>
                    </a:lnTo>
                    <a:lnTo>
                      <a:pt x="0" y="0"/>
                    </a:lnTo>
                    <a:lnTo>
                      <a:pt x="776" y="0"/>
                    </a:lnTo>
                    <a:lnTo>
                      <a:pt x="776" y="48"/>
                    </a:lnTo>
                    <a:lnTo>
                      <a:pt x="776" y="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8">
                <a:extLst>
                  <a:ext uri="{FF2B5EF4-FFF2-40B4-BE49-F238E27FC236}">
                    <a16:creationId xmlns:a16="http://schemas.microsoft.com/office/drawing/2014/main" id="{F24D79B8-5A5F-4F73-AC42-D6458F4B7A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6313" y="3959225"/>
                <a:ext cx="1231900" cy="68262"/>
              </a:xfrm>
              <a:custGeom>
                <a:avLst/>
                <a:gdLst>
                  <a:gd name="T0" fmla="*/ 776 w 776"/>
                  <a:gd name="T1" fmla="*/ 43 h 43"/>
                  <a:gd name="T2" fmla="*/ 0 w 776"/>
                  <a:gd name="T3" fmla="*/ 43 h 43"/>
                  <a:gd name="T4" fmla="*/ 0 w 776"/>
                  <a:gd name="T5" fmla="*/ 0 h 43"/>
                  <a:gd name="T6" fmla="*/ 776 w 776"/>
                  <a:gd name="T7" fmla="*/ 0 h 43"/>
                  <a:gd name="T8" fmla="*/ 776 w 776"/>
                  <a:gd name="T9" fmla="*/ 43 h 43"/>
                  <a:gd name="T10" fmla="*/ 776 w 776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6" h="43">
                    <a:moveTo>
                      <a:pt x="776" y="43"/>
                    </a:moveTo>
                    <a:lnTo>
                      <a:pt x="0" y="43"/>
                    </a:lnTo>
                    <a:lnTo>
                      <a:pt x="0" y="0"/>
                    </a:lnTo>
                    <a:lnTo>
                      <a:pt x="776" y="0"/>
                    </a:lnTo>
                    <a:lnTo>
                      <a:pt x="776" y="43"/>
                    </a:lnTo>
                    <a:lnTo>
                      <a:pt x="776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19">
                <a:extLst>
                  <a:ext uri="{FF2B5EF4-FFF2-40B4-BE49-F238E27FC236}">
                    <a16:creationId xmlns:a16="http://schemas.microsoft.com/office/drawing/2014/main" id="{C02FEEB5-7CEA-410A-A641-493782767F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6313" y="4103688"/>
                <a:ext cx="1231900" cy="68262"/>
              </a:xfrm>
              <a:custGeom>
                <a:avLst/>
                <a:gdLst>
                  <a:gd name="T0" fmla="*/ 776 w 776"/>
                  <a:gd name="T1" fmla="*/ 43 h 43"/>
                  <a:gd name="T2" fmla="*/ 0 w 776"/>
                  <a:gd name="T3" fmla="*/ 43 h 43"/>
                  <a:gd name="T4" fmla="*/ 0 w 776"/>
                  <a:gd name="T5" fmla="*/ 0 h 43"/>
                  <a:gd name="T6" fmla="*/ 776 w 776"/>
                  <a:gd name="T7" fmla="*/ 0 h 43"/>
                  <a:gd name="T8" fmla="*/ 776 w 776"/>
                  <a:gd name="T9" fmla="*/ 43 h 43"/>
                  <a:gd name="T10" fmla="*/ 776 w 776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6" h="43">
                    <a:moveTo>
                      <a:pt x="776" y="43"/>
                    </a:moveTo>
                    <a:lnTo>
                      <a:pt x="0" y="43"/>
                    </a:lnTo>
                    <a:lnTo>
                      <a:pt x="0" y="0"/>
                    </a:lnTo>
                    <a:lnTo>
                      <a:pt x="776" y="0"/>
                    </a:lnTo>
                    <a:lnTo>
                      <a:pt x="776" y="43"/>
                    </a:lnTo>
                    <a:lnTo>
                      <a:pt x="776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20">
                <a:extLst>
                  <a:ext uri="{FF2B5EF4-FFF2-40B4-BE49-F238E27FC236}">
                    <a16:creationId xmlns:a16="http://schemas.microsoft.com/office/drawing/2014/main" id="{1335804F-BF49-4BC7-B385-C355A700DB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6313" y="4248150"/>
                <a:ext cx="815975" cy="68262"/>
              </a:xfrm>
              <a:custGeom>
                <a:avLst/>
                <a:gdLst>
                  <a:gd name="T0" fmla="*/ 514 w 514"/>
                  <a:gd name="T1" fmla="*/ 43 h 43"/>
                  <a:gd name="T2" fmla="*/ 0 w 514"/>
                  <a:gd name="T3" fmla="*/ 43 h 43"/>
                  <a:gd name="T4" fmla="*/ 0 w 514"/>
                  <a:gd name="T5" fmla="*/ 0 h 43"/>
                  <a:gd name="T6" fmla="*/ 514 w 514"/>
                  <a:gd name="T7" fmla="*/ 0 h 43"/>
                  <a:gd name="T8" fmla="*/ 514 w 514"/>
                  <a:gd name="T9" fmla="*/ 43 h 43"/>
                  <a:gd name="T10" fmla="*/ 514 w 51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4" h="43">
                    <a:moveTo>
                      <a:pt x="514" y="43"/>
                    </a:moveTo>
                    <a:lnTo>
                      <a:pt x="0" y="43"/>
                    </a:lnTo>
                    <a:lnTo>
                      <a:pt x="0" y="0"/>
                    </a:lnTo>
                    <a:lnTo>
                      <a:pt x="514" y="0"/>
                    </a:lnTo>
                    <a:lnTo>
                      <a:pt x="514" y="43"/>
                    </a:lnTo>
                    <a:lnTo>
                      <a:pt x="514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Oval 21">
                <a:extLst>
                  <a:ext uri="{FF2B5EF4-FFF2-40B4-BE49-F238E27FC236}">
                    <a16:creationId xmlns:a16="http://schemas.microsoft.com/office/drawing/2014/main" id="{072AE5D9-6C62-4C20-A7EA-703AF782CA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56400" y="3814763"/>
                <a:ext cx="476250" cy="476250"/>
              </a:xfrm>
              <a:prstGeom prst="ellipse">
                <a:avLst/>
              </a:prstGeom>
              <a:solidFill>
                <a:srgbClr val="2A52C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Oval 22">
                <a:extLst>
                  <a:ext uri="{FF2B5EF4-FFF2-40B4-BE49-F238E27FC236}">
                    <a16:creationId xmlns:a16="http://schemas.microsoft.com/office/drawing/2014/main" id="{47C83A9D-192C-4842-8CA4-C3C9694194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6263" y="3916363"/>
                <a:ext cx="136525" cy="1365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23">
                <a:extLst>
                  <a:ext uri="{FF2B5EF4-FFF2-40B4-BE49-F238E27FC236}">
                    <a16:creationId xmlns:a16="http://schemas.microsoft.com/office/drawing/2014/main" id="{08894E0F-B21C-4460-81F1-CC0CA944B8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5463" y="4060825"/>
                <a:ext cx="238125" cy="230187"/>
              </a:xfrm>
              <a:custGeom>
                <a:avLst/>
                <a:gdLst>
                  <a:gd name="T0" fmla="*/ 14 w 28"/>
                  <a:gd name="T1" fmla="*/ 0 h 27"/>
                  <a:gd name="T2" fmla="*/ 14 w 28"/>
                  <a:gd name="T3" fmla="*/ 0 h 27"/>
                  <a:gd name="T4" fmla="*/ 0 w 28"/>
                  <a:gd name="T5" fmla="*/ 14 h 27"/>
                  <a:gd name="T6" fmla="*/ 0 w 28"/>
                  <a:gd name="T7" fmla="*/ 23 h 27"/>
                  <a:gd name="T8" fmla="*/ 14 w 28"/>
                  <a:gd name="T9" fmla="*/ 27 h 27"/>
                  <a:gd name="T10" fmla="*/ 28 w 28"/>
                  <a:gd name="T11" fmla="*/ 23 h 27"/>
                  <a:gd name="T12" fmla="*/ 28 w 28"/>
                  <a:gd name="T13" fmla="*/ 14 h 27"/>
                  <a:gd name="T14" fmla="*/ 14 w 28"/>
                  <a:gd name="T1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7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" y="26"/>
                      <a:pt x="9" y="27"/>
                      <a:pt x="14" y="27"/>
                    </a:cubicBezTo>
                    <a:cubicBezTo>
                      <a:pt x="19" y="27"/>
                      <a:pt x="24" y="26"/>
                      <a:pt x="28" y="23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7"/>
                      <a:pt x="22" y="0"/>
                      <a:pt x="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24">
                <a:extLst>
                  <a:ext uri="{FF2B5EF4-FFF2-40B4-BE49-F238E27FC236}">
                    <a16:creationId xmlns:a16="http://schemas.microsoft.com/office/drawing/2014/main" id="{CF69DB86-3462-416A-89D0-74F62D8C2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6663" y="2130426"/>
                <a:ext cx="2047875" cy="1190625"/>
              </a:xfrm>
              <a:custGeom>
                <a:avLst/>
                <a:gdLst>
                  <a:gd name="T0" fmla="*/ 227 w 241"/>
                  <a:gd name="T1" fmla="*/ 0 h 140"/>
                  <a:gd name="T2" fmla="*/ 13 w 241"/>
                  <a:gd name="T3" fmla="*/ 0 h 140"/>
                  <a:gd name="T4" fmla="*/ 0 w 241"/>
                  <a:gd name="T5" fmla="*/ 14 h 140"/>
                  <a:gd name="T6" fmla="*/ 0 w 241"/>
                  <a:gd name="T7" fmla="*/ 83 h 140"/>
                  <a:gd name="T8" fmla="*/ 13 w 241"/>
                  <a:gd name="T9" fmla="*/ 97 h 140"/>
                  <a:gd name="T10" fmla="*/ 75 w 241"/>
                  <a:gd name="T11" fmla="*/ 97 h 140"/>
                  <a:gd name="T12" fmla="*/ 59 w 241"/>
                  <a:gd name="T13" fmla="*/ 140 h 140"/>
                  <a:gd name="T14" fmla="*/ 102 w 241"/>
                  <a:gd name="T15" fmla="*/ 97 h 140"/>
                  <a:gd name="T16" fmla="*/ 227 w 241"/>
                  <a:gd name="T17" fmla="*/ 97 h 140"/>
                  <a:gd name="T18" fmla="*/ 241 w 241"/>
                  <a:gd name="T19" fmla="*/ 83 h 140"/>
                  <a:gd name="T20" fmla="*/ 241 w 241"/>
                  <a:gd name="T21" fmla="*/ 14 h 140"/>
                  <a:gd name="T22" fmla="*/ 227 w 241"/>
                  <a:gd name="T2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1" h="140">
                    <a:moveTo>
                      <a:pt x="227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90"/>
                      <a:pt x="6" y="97"/>
                      <a:pt x="13" y="97"/>
                    </a:cubicBezTo>
                    <a:cubicBezTo>
                      <a:pt x="75" y="97"/>
                      <a:pt x="75" y="97"/>
                      <a:pt x="75" y="97"/>
                    </a:cubicBezTo>
                    <a:cubicBezTo>
                      <a:pt x="59" y="140"/>
                      <a:pt x="59" y="140"/>
                      <a:pt x="59" y="140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227" y="97"/>
                      <a:pt x="227" y="97"/>
                      <a:pt x="227" y="97"/>
                    </a:cubicBezTo>
                    <a:cubicBezTo>
                      <a:pt x="235" y="97"/>
                      <a:pt x="241" y="90"/>
                      <a:pt x="241" y="83"/>
                    </a:cubicBezTo>
                    <a:cubicBezTo>
                      <a:pt x="241" y="14"/>
                      <a:pt x="241" y="14"/>
                      <a:pt x="241" y="14"/>
                    </a:cubicBezTo>
                    <a:cubicBezTo>
                      <a:pt x="241" y="6"/>
                      <a:pt x="235" y="0"/>
                      <a:pt x="227" y="0"/>
                    </a:cubicBezTo>
                    <a:close/>
                  </a:path>
                </a:pathLst>
              </a:custGeom>
              <a:solidFill>
                <a:srgbClr val="C5C9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25">
                <a:extLst>
                  <a:ext uri="{FF2B5EF4-FFF2-40B4-BE49-F238E27FC236}">
                    <a16:creationId xmlns:a16="http://schemas.microsoft.com/office/drawing/2014/main" id="{67B42E2A-ED62-4055-8349-5C880E8A77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36113" y="2290763"/>
                <a:ext cx="1233487" cy="68262"/>
              </a:xfrm>
              <a:custGeom>
                <a:avLst/>
                <a:gdLst>
                  <a:gd name="T0" fmla="*/ 777 w 777"/>
                  <a:gd name="T1" fmla="*/ 43 h 43"/>
                  <a:gd name="T2" fmla="*/ 0 w 777"/>
                  <a:gd name="T3" fmla="*/ 43 h 43"/>
                  <a:gd name="T4" fmla="*/ 0 w 777"/>
                  <a:gd name="T5" fmla="*/ 0 h 43"/>
                  <a:gd name="T6" fmla="*/ 777 w 777"/>
                  <a:gd name="T7" fmla="*/ 0 h 43"/>
                  <a:gd name="T8" fmla="*/ 777 w 777"/>
                  <a:gd name="T9" fmla="*/ 43 h 43"/>
                  <a:gd name="T10" fmla="*/ 777 w 777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7" h="43">
                    <a:moveTo>
                      <a:pt x="777" y="43"/>
                    </a:moveTo>
                    <a:lnTo>
                      <a:pt x="0" y="43"/>
                    </a:lnTo>
                    <a:lnTo>
                      <a:pt x="0" y="0"/>
                    </a:lnTo>
                    <a:lnTo>
                      <a:pt x="777" y="0"/>
                    </a:lnTo>
                    <a:lnTo>
                      <a:pt x="777" y="43"/>
                    </a:lnTo>
                    <a:lnTo>
                      <a:pt x="777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6">
                <a:extLst>
                  <a:ext uri="{FF2B5EF4-FFF2-40B4-BE49-F238E27FC236}">
                    <a16:creationId xmlns:a16="http://schemas.microsoft.com/office/drawing/2014/main" id="{402A14AE-2474-4114-9EE7-3EF8CCCE2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36113" y="2436813"/>
                <a:ext cx="1233487" cy="66675"/>
              </a:xfrm>
              <a:custGeom>
                <a:avLst/>
                <a:gdLst>
                  <a:gd name="T0" fmla="*/ 777 w 777"/>
                  <a:gd name="T1" fmla="*/ 42 h 42"/>
                  <a:gd name="T2" fmla="*/ 0 w 777"/>
                  <a:gd name="T3" fmla="*/ 42 h 42"/>
                  <a:gd name="T4" fmla="*/ 0 w 777"/>
                  <a:gd name="T5" fmla="*/ 0 h 42"/>
                  <a:gd name="T6" fmla="*/ 777 w 777"/>
                  <a:gd name="T7" fmla="*/ 0 h 42"/>
                  <a:gd name="T8" fmla="*/ 777 w 777"/>
                  <a:gd name="T9" fmla="*/ 42 h 42"/>
                  <a:gd name="T10" fmla="*/ 777 w 777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7" h="42">
                    <a:moveTo>
                      <a:pt x="777" y="42"/>
                    </a:moveTo>
                    <a:lnTo>
                      <a:pt x="0" y="42"/>
                    </a:lnTo>
                    <a:lnTo>
                      <a:pt x="0" y="0"/>
                    </a:lnTo>
                    <a:lnTo>
                      <a:pt x="777" y="0"/>
                    </a:lnTo>
                    <a:lnTo>
                      <a:pt x="777" y="42"/>
                    </a:lnTo>
                    <a:lnTo>
                      <a:pt x="777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7">
                <a:extLst>
                  <a:ext uri="{FF2B5EF4-FFF2-40B4-BE49-F238E27FC236}">
                    <a16:creationId xmlns:a16="http://schemas.microsoft.com/office/drawing/2014/main" id="{7341A6CA-695E-4EBC-9BED-CE16F675BE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36113" y="2581275"/>
                <a:ext cx="1233487" cy="68262"/>
              </a:xfrm>
              <a:custGeom>
                <a:avLst/>
                <a:gdLst>
                  <a:gd name="T0" fmla="*/ 777 w 777"/>
                  <a:gd name="T1" fmla="*/ 43 h 43"/>
                  <a:gd name="T2" fmla="*/ 0 w 777"/>
                  <a:gd name="T3" fmla="*/ 43 h 43"/>
                  <a:gd name="T4" fmla="*/ 0 w 777"/>
                  <a:gd name="T5" fmla="*/ 0 h 43"/>
                  <a:gd name="T6" fmla="*/ 777 w 777"/>
                  <a:gd name="T7" fmla="*/ 0 h 43"/>
                  <a:gd name="T8" fmla="*/ 777 w 777"/>
                  <a:gd name="T9" fmla="*/ 43 h 43"/>
                  <a:gd name="T10" fmla="*/ 777 w 777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7" h="43">
                    <a:moveTo>
                      <a:pt x="777" y="43"/>
                    </a:moveTo>
                    <a:lnTo>
                      <a:pt x="0" y="43"/>
                    </a:lnTo>
                    <a:lnTo>
                      <a:pt x="0" y="0"/>
                    </a:lnTo>
                    <a:lnTo>
                      <a:pt x="777" y="0"/>
                    </a:lnTo>
                    <a:lnTo>
                      <a:pt x="777" y="43"/>
                    </a:lnTo>
                    <a:lnTo>
                      <a:pt x="777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28">
                <a:extLst>
                  <a:ext uri="{FF2B5EF4-FFF2-40B4-BE49-F238E27FC236}">
                    <a16:creationId xmlns:a16="http://schemas.microsoft.com/office/drawing/2014/main" id="{55E603B3-6B21-4F9B-8401-49D5CCF335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36113" y="2725738"/>
                <a:ext cx="815975" cy="68262"/>
              </a:xfrm>
              <a:custGeom>
                <a:avLst/>
                <a:gdLst>
                  <a:gd name="T0" fmla="*/ 514 w 514"/>
                  <a:gd name="T1" fmla="*/ 43 h 43"/>
                  <a:gd name="T2" fmla="*/ 0 w 514"/>
                  <a:gd name="T3" fmla="*/ 43 h 43"/>
                  <a:gd name="T4" fmla="*/ 0 w 514"/>
                  <a:gd name="T5" fmla="*/ 0 h 43"/>
                  <a:gd name="T6" fmla="*/ 514 w 514"/>
                  <a:gd name="T7" fmla="*/ 0 h 43"/>
                  <a:gd name="T8" fmla="*/ 514 w 514"/>
                  <a:gd name="T9" fmla="*/ 43 h 43"/>
                  <a:gd name="T10" fmla="*/ 514 w 514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4" h="43">
                    <a:moveTo>
                      <a:pt x="514" y="43"/>
                    </a:moveTo>
                    <a:lnTo>
                      <a:pt x="0" y="43"/>
                    </a:lnTo>
                    <a:lnTo>
                      <a:pt x="0" y="0"/>
                    </a:lnTo>
                    <a:lnTo>
                      <a:pt x="514" y="0"/>
                    </a:lnTo>
                    <a:lnTo>
                      <a:pt x="514" y="43"/>
                    </a:lnTo>
                    <a:lnTo>
                      <a:pt x="514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Oval 29">
                <a:extLst>
                  <a:ext uri="{FF2B5EF4-FFF2-40B4-BE49-F238E27FC236}">
                    <a16:creationId xmlns:a16="http://schemas.microsoft.com/office/drawing/2014/main" id="{81D07F5F-2B82-4521-8F7C-87573CFC22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66200" y="2290763"/>
                <a:ext cx="476250" cy="477837"/>
              </a:xfrm>
              <a:prstGeom prst="ellipse">
                <a:avLst/>
              </a:prstGeom>
              <a:solidFill>
                <a:srgbClr val="2A52C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Oval 30">
                <a:extLst>
                  <a:ext uri="{FF2B5EF4-FFF2-40B4-BE49-F238E27FC236}">
                    <a16:creationId xmlns:a16="http://schemas.microsoft.com/office/drawing/2014/main" id="{AEEAAC41-0B46-4F73-90C8-48A432F09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36063" y="2384425"/>
                <a:ext cx="136525" cy="1460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31">
                <a:extLst>
                  <a:ext uri="{FF2B5EF4-FFF2-40B4-BE49-F238E27FC236}">
                    <a16:creationId xmlns:a16="http://schemas.microsoft.com/office/drawing/2014/main" id="{C5C2EF2D-46BF-43EE-8DD1-E157E1E528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85263" y="2538413"/>
                <a:ext cx="238125" cy="230187"/>
              </a:xfrm>
              <a:custGeom>
                <a:avLst/>
                <a:gdLst>
                  <a:gd name="T0" fmla="*/ 14 w 28"/>
                  <a:gd name="T1" fmla="*/ 0 h 27"/>
                  <a:gd name="T2" fmla="*/ 14 w 28"/>
                  <a:gd name="T3" fmla="*/ 0 h 27"/>
                  <a:gd name="T4" fmla="*/ 0 w 28"/>
                  <a:gd name="T5" fmla="*/ 14 h 27"/>
                  <a:gd name="T6" fmla="*/ 0 w 28"/>
                  <a:gd name="T7" fmla="*/ 23 h 27"/>
                  <a:gd name="T8" fmla="*/ 14 w 28"/>
                  <a:gd name="T9" fmla="*/ 27 h 27"/>
                  <a:gd name="T10" fmla="*/ 28 w 28"/>
                  <a:gd name="T11" fmla="*/ 23 h 27"/>
                  <a:gd name="T12" fmla="*/ 28 w 28"/>
                  <a:gd name="T13" fmla="*/ 14 h 27"/>
                  <a:gd name="T14" fmla="*/ 14 w 28"/>
                  <a:gd name="T1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7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" y="25"/>
                      <a:pt x="9" y="27"/>
                      <a:pt x="14" y="27"/>
                    </a:cubicBezTo>
                    <a:cubicBezTo>
                      <a:pt x="19" y="27"/>
                      <a:pt x="24" y="25"/>
                      <a:pt x="28" y="23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6"/>
                      <a:pt x="22" y="0"/>
                      <a:pt x="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32">
                <a:extLst>
                  <a:ext uri="{FF2B5EF4-FFF2-40B4-BE49-F238E27FC236}">
                    <a16:creationId xmlns:a16="http://schemas.microsoft.com/office/drawing/2014/main" id="{1E5FBB8F-9D7A-4583-BB09-DCD2AFF87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51975" y="4519613"/>
                <a:ext cx="935037" cy="298450"/>
              </a:xfrm>
              <a:custGeom>
                <a:avLst/>
                <a:gdLst>
                  <a:gd name="T0" fmla="*/ 97 w 110"/>
                  <a:gd name="T1" fmla="*/ 35 h 35"/>
                  <a:gd name="T2" fmla="*/ 12 w 110"/>
                  <a:gd name="T3" fmla="*/ 35 h 35"/>
                  <a:gd name="T4" fmla="*/ 0 w 110"/>
                  <a:gd name="T5" fmla="*/ 23 h 35"/>
                  <a:gd name="T6" fmla="*/ 0 w 110"/>
                  <a:gd name="T7" fmla="*/ 13 h 35"/>
                  <a:gd name="T8" fmla="*/ 12 w 110"/>
                  <a:gd name="T9" fmla="*/ 0 h 35"/>
                  <a:gd name="T10" fmla="*/ 97 w 110"/>
                  <a:gd name="T11" fmla="*/ 0 h 35"/>
                  <a:gd name="T12" fmla="*/ 110 w 110"/>
                  <a:gd name="T13" fmla="*/ 13 h 35"/>
                  <a:gd name="T14" fmla="*/ 110 w 110"/>
                  <a:gd name="T15" fmla="*/ 23 h 35"/>
                  <a:gd name="T16" fmla="*/ 97 w 110"/>
                  <a:gd name="T1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35">
                    <a:moveTo>
                      <a:pt x="97" y="35"/>
                    </a:moveTo>
                    <a:cubicBezTo>
                      <a:pt x="12" y="35"/>
                      <a:pt x="12" y="35"/>
                      <a:pt x="12" y="35"/>
                    </a:cubicBezTo>
                    <a:cubicBezTo>
                      <a:pt x="5" y="35"/>
                      <a:pt x="0" y="30"/>
                      <a:pt x="0" y="2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104" y="0"/>
                      <a:pt x="110" y="6"/>
                      <a:pt x="110" y="13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30"/>
                      <a:pt x="104" y="35"/>
                      <a:pt x="97" y="35"/>
                    </a:cubicBezTo>
                    <a:close/>
                  </a:path>
                </a:pathLst>
              </a:custGeom>
              <a:solidFill>
                <a:srgbClr val="3E66E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33">
                <a:extLst>
                  <a:ext uri="{FF2B5EF4-FFF2-40B4-BE49-F238E27FC236}">
                    <a16:creationId xmlns:a16="http://schemas.microsoft.com/office/drawing/2014/main" id="{D8B2A79F-6DBF-47AB-B1E2-C73F103346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698038" y="4597400"/>
                <a:ext cx="127000" cy="144462"/>
              </a:xfrm>
              <a:custGeom>
                <a:avLst/>
                <a:gdLst>
                  <a:gd name="T0" fmla="*/ 11 w 15"/>
                  <a:gd name="T1" fmla="*/ 12 h 17"/>
                  <a:gd name="T2" fmla="*/ 8 w 15"/>
                  <a:gd name="T3" fmla="*/ 10 h 17"/>
                  <a:gd name="T4" fmla="*/ 5 w 15"/>
                  <a:gd name="T5" fmla="*/ 10 h 17"/>
                  <a:gd name="T6" fmla="*/ 5 w 15"/>
                  <a:gd name="T7" fmla="*/ 14 h 17"/>
                  <a:gd name="T8" fmla="*/ 8 w 15"/>
                  <a:gd name="T9" fmla="*/ 14 h 17"/>
                  <a:gd name="T10" fmla="*/ 11 w 15"/>
                  <a:gd name="T11" fmla="*/ 12 h 17"/>
                  <a:gd name="T12" fmla="*/ 10 w 15"/>
                  <a:gd name="T13" fmla="*/ 5 h 17"/>
                  <a:gd name="T14" fmla="*/ 8 w 15"/>
                  <a:gd name="T15" fmla="*/ 4 h 17"/>
                  <a:gd name="T16" fmla="*/ 5 w 15"/>
                  <a:gd name="T17" fmla="*/ 4 h 17"/>
                  <a:gd name="T18" fmla="*/ 5 w 15"/>
                  <a:gd name="T19" fmla="*/ 7 h 17"/>
                  <a:gd name="T20" fmla="*/ 8 w 15"/>
                  <a:gd name="T21" fmla="*/ 7 h 17"/>
                  <a:gd name="T22" fmla="*/ 10 w 15"/>
                  <a:gd name="T23" fmla="*/ 5 h 17"/>
                  <a:gd name="T24" fmla="*/ 15 w 15"/>
                  <a:gd name="T25" fmla="*/ 4 h 17"/>
                  <a:gd name="T26" fmla="*/ 12 w 15"/>
                  <a:gd name="T27" fmla="*/ 8 h 17"/>
                  <a:gd name="T28" fmla="*/ 15 w 15"/>
                  <a:gd name="T29" fmla="*/ 12 h 17"/>
                  <a:gd name="T30" fmla="*/ 9 w 15"/>
                  <a:gd name="T31" fmla="*/ 17 h 17"/>
                  <a:gd name="T32" fmla="*/ 0 w 15"/>
                  <a:gd name="T33" fmla="*/ 17 h 17"/>
                  <a:gd name="T34" fmla="*/ 0 w 15"/>
                  <a:gd name="T35" fmla="*/ 0 h 17"/>
                  <a:gd name="T36" fmla="*/ 9 w 15"/>
                  <a:gd name="T37" fmla="*/ 0 h 17"/>
                  <a:gd name="T38" fmla="*/ 15 w 15"/>
                  <a:gd name="T3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17">
                    <a:moveTo>
                      <a:pt x="11" y="12"/>
                    </a:moveTo>
                    <a:cubicBezTo>
                      <a:pt x="11" y="11"/>
                      <a:pt x="10" y="10"/>
                      <a:pt x="8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0" y="14"/>
                      <a:pt x="11" y="13"/>
                      <a:pt x="11" y="12"/>
                    </a:cubicBezTo>
                    <a:close/>
                    <a:moveTo>
                      <a:pt x="10" y="5"/>
                    </a:moveTo>
                    <a:cubicBezTo>
                      <a:pt x="10" y="4"/>
                      <a:pt x="10" y="4"/>
                      <a:pt x="8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0" y="7"/>
                      <a:pt x="10" y="6"/>
                      <a:pt x="10" y="5"/>
                    </a:cubicBezTo>
                    <a:close/>
                    <a:moveTo>
                      <a:pt x="15" y="4"/>
                    </a:moveTo>
                    <a:cubicBezTo>
                      <a:pt x="15" y="6"/>
                      <a:pt x="14" y="8"/>
                      <a:pt x="12" y="8"/>
                    </a:cubicBezTo>
                    <a:cubicBezTo>
                      <a:pt x="14" y="9"/>
                      <a:pt x="15" y="10"/>
                      <a:pt x="15" y="12"/>
                    </a:cubicBezTo>
                    <a:cubicBezTo>
                      <a:pt x="15" y="15"/>
                      <a:pt x="13" y="17"/>
                      <a:pt x="9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2" y="0"/>
                      <a:pt x="15" y="2"/>
                      <a:pt x="15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34">
                <a:extLst>
                  <a:ext uri="{FF2B5EF4-FFF2-40B4-BE49-F238E27FC236}">
                    <a16:creationId xmlns:a16="http://schemas.microsoft.com/office/drawing/2014/main" id="{216C50DD-2FAC-4282-BD62-B502B7E891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0438" y="4597400"/>
                <a:ext cx="128587" cy="144462"/>
              </a:xfrm>
              <a:custGeom>
                <a:avLst/>
                <a:gdLst>
                  <a:gd name="T0" fmla="*/ 7 w 15"/>
                  <a:gd name="T1" fmla="*/ 14 h 17"/>
                  <a:gd name="T2" fmla="*/ 11 w 15"/>
                  <a:gd name="T3" fmla="*/ 10 h 17"/>
                  <a:gd name="T4" fmla="*/ 11 w 15"/>
                  <a:gd name="T5" fmla="*/ 0 h 17"/>
                  <a:gd name="T6" fmla="*/ 15 w 15"/>
                  <a:gd name="T7" fmla="*/ 0 h 17"/>
                  <a:gd name="T8" fmla="*/ 15 w 15"/>
                  <a:gd name="T9" fmla="*/ 10 h 17"/>
                  <a:gd name="T10" fmla="*/ 7 w 15"/>
                  <a:gd name="T11" fmla="*/ 17 h 17"/>
                  <a:gd name="T12" fmla="*/ 0 w 15"/>
                  <a:gd name="T13" fmla="*/ 10 h 17"/>
                  <a:gd name="T14" fmla="*/ 0 w 15"/>
                  <a:gd name="T15" fmla="*/ 0 h 17"/>
                  <a:gd name="T16" fmla="*/ 4 w 15"/>
                  <a:gd name="T17" fmla="*/ 0 h 17"/>
                  <a:gd name="T18" fmla="*/ 4 w 15"/>
                  <a:gd name="T19" fmla="*/ 10 h 17"/>
                  <a:gd name="T20" fmla="*/ 7 w 15"/>
                  <a:gd name="T21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7">
                    <a:moveTo>
                      <a:pt x="7" y="14"/>
                    </a:moveTo>
                    <a:cubicBezTo>
                      <a:pt x="9" y="14"/>
                      <a:pt x="11" y="12"/>
                      <a:pt x="11" y="1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5"/>
                      <a:pt x="12" y="17"/>
                      <a:pt x="7" y="17"/>
                    </a:cubicBezTo>
                    <a:cubicBezTo>
                      <a:pt x="3" y="17"/>
                      <a:pt x="0" y="15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2"/>
                      <a:pt x="5" y="14"/>
                      <a:pt x="7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5">
                <a:extLst>
                  <a:ext uri="{FF2B5EF4-FFF2-40B4-BE49-F238E27FC236}">
                    <a16:creationId xmlns:a16="http://schemas.microsoft.com/office/drawing/2014/main" id="{9AEF0D0D-62EE-4017-8BA1-F496671064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86963" y="4597400"/>
                <a:ext cx="144462" cy="144462"/>
              </a:xfrm>
              <a:custGeom>
                <a:avLst/>
                <a:gdLst>
                  <a:gd name="T0" fmla="*/ 59 w 91"/>
                  <a:gd name="T1" fmla="*/ 64 h 91"/>
                  <a:gd name="T2" fmla="*/ 59 w 91"/>
                  <a:gd name="T3" fmla="*/ 91 h 91"/>
                  <a:gd name="T4" fmla="*/ 37 w 91"/>
                  <a:gd name="T5" fmla="*/ 91 h 91"/>
                  <a:gd name="T6" fmla="*/ 37 w 91"/>
                  <a:gd name="T7" fmla="*/ 64 h 91"/>
                  <a:gd name="T8" fmla="*/ 0 w 91"/>
                  <a:gd name="T9" fmla="*/ 0 h 91"/>
                  <a:gd name="T10" fmla="*/ 27 w 91"/>
                  <a:gd name="T11" fmla="*/ 0 h 91"/>
                  <a:gd name="T12" fmla="*/ 48 w 91"/>
                  <a:gd name="T13" fmla="*/ 37 h 91"/>
                  <a:gd name="T14" fmla="*/ 70 w 91"/>
                  <a:gd name="T15" fmla="*/ 0 h 91"/>
                  <a:gd name="T16" fmla="*/ 91 w 91"/>
                  <a:gd name="T17" fmla="*/ 0 h 91"/>
                  <a:gd name="T18" fmla="*/ 59 w 91"/>
                  <a:gd name="T19" fmla="*/ 64 h 91"/>
                  <a:gd name="T20" fmla="*/ 59 w 91"/>
                  <a:gd name="T21" fmla="*/ 6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91">
                    <a:moveTo>
                      <a:pt x="59" y="64"/>
                    </a:moveTo>
                    <a:lnTo>
                      <a:pt x="59" y="91"/>
                    </a:lnTo>
                    <a:lnTo>
                      <a:pt x="37" y="91"/>
                    </a:lnTo>
                    <a:lnTo>
                      <a:pt x="37" y="64"/>
                    </a:lnTo>
                    <a:lnTo>
                      <a:pt x="0" y="0"/>
                    </a:lnTo>
                    <a:lnTo>
                      <a:pt x="27" y="0"/>
                    </a:lnTo>
                    <a:lnTo>
                      <a:pt x="48" y="37"/>
                    </a:lnTo>
                    <a:lnTo>
                      <a:pt x="70" y="0"/>
                    </a:lnTo>
                    <a:lnTo>
                      <a:pt x="91" y="0"/>
                    </a:lnTo>
                    <a:lnTo>
                      <a:pt x="59" y="64"/>
                    </a:lnTo>
                    <a:lnTo>
                      <a:pt x="59" y="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36">
                <a:extLst>
                  <a:ext uri="{FF2B5EF4-FFF2-40B4-BE49-F238E27FC236}">
                    <a16:creationId xmlns:a16="http://schemas.microsoft.com/office/drawing/2014/main" id="{41509830-78D1-4C98-B9FD-3B45FA6FB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6338" y="3576638"/>
                <a:ext cx="288925" cy="339725"/>
              </a:xfrm>
              <a:custGeom>
                <a:avLst/>
                <a:gdLst>
                  <a:gd name="T0" fmla="*/ 28 w 34"/>
                  <a:gd name="T1" fmla="*/ 0 h 40"/>
                  <a:gd name="T2" fmla="*/ 11 w 34"/>
                  <a:gd name="T3" fmla="*/ 1 h 40"/>
                  <a:gd name="T4" fmla="*/ 5 w 34"/>
                  <a:gd name="T5" fmla="*/ 0 h 40"/>
                  <a:gd name="T6" fmla="*/ 0 w 34"/>
                  <a:gd name="T7" fmla="*/ 31 h 40"/>
                  <a:gd name="T8" fmla="*/ 17 w 34"/>
                  <a:gd name="T9" fmla="*/ 39 h 40"/>
                  <a:gd name="T10" fmla="*/ 34 w 34"/>
                  <a:gd name="T11" fmla="*/ 28 h 40"/>
                  <a:gd name="T12" fmla="*/ 28 w 34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0">
                    <a:moveTo>
                      <a:pt x="28" y="0"/>
                    </a:moveTo>
                    <a:cubicBezTo>
                      <a:pt x="23" y="2"/>
                      <a:pt x="17" y="2"/>
                      <a:pt x="11" y="1"/>
                    </a:cubicBezTo>
                    <a:cubicBezTo>
                      <a:pt x="9" y="1"/>
                      <a:pt x="7" y="1"/>
                      <a:pt x="5" y="0"/>
                    </a:cubicBezTo>
                    <a:cubicBezTo>
                      <a:pt x="5" y="7"/>
                      <a:pt x="5" y="24"/>
                      <a:pt x="0" y="31"/>
                    </a:cubicBezTo>
                    <a:cubicBezTo>
                      <a:pt x="0" y="31"/>
                      <a:pt x="2" y="39"/>
                      <a:pt x="17" y="39"/>
                    </a:cubicBezTo>
                    <a:cubicBezTo>
                      <a:pt x="32" y="40"/>
                      <a:pt x="34" y="28"/>
                      <a:pt x="34" y="28"/>
                    </a:cubicBezTo>
                    <a:cubicBezTo>
                      <a:pt x="34" y="28"/>
                      <a:pt x="29" y="11"/>
                      <a:pt x="28" y="0"/>
                    </a:cubicBezTo>
                    <a:close/>
                  </a:path>
                </a:pathLst>
              </a:custGeom>
              <a:solidFill>
                <a:srgbClr val="F5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37">
                <a:extLst>
                  <a:ext uri="{FF2B5EF4-FFF2-40B4-BE49-F238E27FC236}">
                    <a16:creationId xmlns:a16="http://schemas.microsoft.com/office/drawing/2014/main" id="{AE96C769-844E-4638-A1E6-BF96EF48D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6338" y="3576638"/>
                <a:ext cx="263525" cy="322262"/>
              </a:xfrm>
              <a:custGeom>
                <a:avLst/>
                <a:gdLst>
                  <a:gd name="T0" fmla="*/ 0 w 31"/>
                  <a:gd name="T1" fmla="*/ 31 h 38"/>
                  <a:gd name="T2" fmla="*/ 1 w 31"/>
                  <a:gd name="T3" fmla="*/ 32 h 38"/>
                  <a:gd name="T4" fmla="*/ 1 w 31"/>
                  <a:gd name="T5" fmla="*/ 32 h 38"/>
                  <a:gd name="T6" fmla="*/ 1 w 31"/>
                  <a:gd name="T7" fmla="*/ 33 h 38"/>
                  <a:gd name="T8" fmla="*/ 1 w 31"/>
                  <a:gd name="T9" fmla="*/ 33 h 38"/>
                  <a:gd name="T10" fmla="*/ 2 w 31"/>
                  <a:gd name="T11" fmla="*/ 34 h 38"/>
                  <a:gd name="T12" fmla="*/ 2 w 31"/>
                  <a:gd name="T13" fmla="*/ 34 h 38"/>
                  <a:gd name="T14" fmla="*/ 5 w 31"/>
                  <a:gd name="T15" fmla="*/ 36 h 38"/>
                  <a:gd name="T16" fmla="*/ 5 w 31"/>
                  <a:gd name="T17" fmla="*/ 36 h 38"/>
                  <a:gd name="T18" fmla="*/ 7 w 31"/>
                  <a:gd name="T19" fmla="*/ 37 h 38"/>
                  <a:gd name="T20" fmla="*/ 7 w 31"/>
                  <a:gd name="T21" fmla="*/ 37 h 38"/>
                  <a:gd name="T22" fmla="*/ 10 w 31"/>
                  <a:gd name="T23" fmla="*/ 38 h 38"/>
                  <a:gd name="T24" fmla="*/ 14 w 31"/>
                  <a:gd name="T25" fmla="*/ 28 h 38"/>
                  <a:gd name="T26" fmla="*/ 31 w 31"/>
                  <a:gd name="T27" fmla="*/ 18 h 38"/>
                  <a:gd name="T28" fmla="*/ 28 w 31"/>
                  <a:gd name="T29" fmla="*/ 0 h 38"/>
                  <a:gd name="T30" fmla="*/ 11 w 31"/>
                  <a:gd name="T31" fmla="*/ 1 h 38"/>
                  <a:gd name="T32" fmla="*/ 5 w 31"/>
                  <a:gd name="T33" fmla="*/ 0 h 38"/>
                  <a:gd name="T34" fmla="*/ 0 w 31"/>
                  <a:gd name="T35" fmla="*/ 31 h 38"/>
                  <a:gd name="T36" fmla="*/ 0 w 31"/>
                  <a:gd name="T37" fmla="*/ 31 h 38"/>
                  <a:gd name="T38" fmla="*/ 0 w 31"/>
                  <a:gd name="T39" fmla="*/ 3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" h="38">
                    <a:moveTo>
                      <a:pt x="0" y="31"/>
                    </a:moveTo>
                    <a:cubicBezTo>
                      <a:pt x="1" y="32"/>
                      <a:pt x="1" y="32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3" y="35"/>
                      <a:pt x="4" y="35"/>
                      <a:pt x="5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7"/>
                      <a:pt x="6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8" y="38"/>
                      <a:pt x="9" y="38"/>
                      <a:pt x="10" y="38"/>
                    </a:cubicBezTo>
                    <a:cubicBezTo>
                      <a:pt x="10" y="35"/>
                      <a:pt x="12" y="31"/>
                      <a:pt x="14" y="28"/>
                    </a:cubicBezTo>
                    <a:cubicBezTo>
                      <a:pt x="19" y="22"/>
                      <a:pt x="24" y="19"/>
                      <a:pt x="31" y="18"/>
                    </a:cubicBezTo>
                    <a:cubicBezTo>
                      <a:pt x="30" y="12"/>
                      <a:pt x="28" y="6"/>
                      <a:pt x="28" y="0"/>
                    </a:cubicBezTo>
                    <a:cubicBezTo>
                      <a:pt x="23" y="2"/>
                      <a:pt x="17" y="2"/>
                      <a:pt x="11" y="1"/>
                    </a:cubicBezTo>
                    <a:cubicBezTo>
                      <a:pt x="9" y="1"/>
                      <a:pt x="7" y="1"/>
                      <a:pt x="5" y="0"/>
                    </a:cubicBezTo>
                    <a:cubicBezTo>
                      <a:pt x="5" y="7"/>
                      <a:pt x="5" y="24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lose/>
                  </a:path>
                </a:pathLst>
              </a:custGeom>
              <a:solidFill>
                <a:srgbClr val="E762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38">
                <a:extLst>
                  <a:ext uri="{FF2B5EF4-FFF2-40B4-BE49-F238E27FC236}">
                    <a16:creationId xmlns:a16="http://schemas.microsoft.com/office/drawing/2014/main" id="{0B2E2B17-5596-4B01-A339-4DD39F85AD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88400" y="3176588"/>
                <a:ext cx="433387" cy="534987"/>
              </a:xfrm>
              <a:custGeom>
                <a:avLst/>
                <a:gdLst>
                  <a:gd name="T0" fmla="*/ 9 w 51"/>
                  <a:gd name="T1" fmla="*/ 7 h 63"/>
                  <a:gd name="T2" fmla="*/ 37 w 51"/>
                  <a:gd name="T3" fmla="*/ 6 h 63"/>
                  <a:gd name="T4" fmla="*/ 42 w 51"/>
                  <a:gd name="T5" fmla="*/ 26 h 63"/>
                  <a:gd name="T6" fmla="*/ 50 w 51"/>
                  <a:gd name="T7" fmla="*/ 36 h 63"/>
                  <a:gd name="T8" fmla="*/ 45 w 51"/>
                  <a:gd name="T9" fmla="*/ 42 h 63"/>
                  <a:gd name="T10" fmla="*/ 38 w 51"/>
                  <a:gd name="T11" fmla="*/ 60 h 63"/>
                  <a:gd name="T12" fmla="*/ 5 w 51"/>
                  <a:gd name="T13" fmla="*/ 45 h 63"/>
                  <a:gd name="T14" fmla="*/ 9 w 51"/>
                  <a:gd name="T15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63">
                    <a:moveTo>
                      <a:pt x="9" y="7"/>
                    </a:moveTo>
                    <a:cubicBezTo>
                      <a:pt x="9" y="7"/>
                      <a:pt x="33" y="0"/>
                      <a:pt x="37" y="6"/>
                    </a:cubicBezTo>
                    <a:cubicBezTo>
                      <a:pt x="41" y="12"/>
                      <a:pt x="40" y="21"/>
                      <a:pt x="42" y="26"/>
                    </a:cubicBezTo>
                    <a:cubicBezTo>
                      <a:pt x="43" y="30"/>
                      <a:pt x="49" y="34"/>
                      <a:pt x="50" y="36"/>
                    </a:cubicBezTo>
                    <a:cubicBezTo>
                      <a:pt x="51" y="38"/>
                      <a:pt x="46" y="41"/>
                      <a:pt x="45" y="42"/>
                    </a:cubicBezTo>
                    <a:cubicBezTo>
                      <a:pt x="45" y="43"/>
                      <a:pt x="42" y="57"/>
                      <a:pt x="38" y="60"/>
                    </a:cubicBezTo>
                    <a:cubicBezTo>
                      <a:pt x="34" y="63"/>
                      <a:pt x="11" y="55"/>
                      <a:pt x="5" y="45"/>
                    </a:cubicBezTo>
                    <a:cubicBezTo>
                      <a:pt x="0" y="34"/>
                      <a:pt x="2" y="11"/>
                      <a:pt x="9" y="7"/>
                    </a:cubicBezTo>
                    <a:close/>
                  </a:path>
                </a:pathLst>
              </a:custGeom>
              <a:solidFill>
                <a:srgbClr val="F5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39">
                <a:extLst>
                  <a:ext uri="{FF2B5EF4-FFF2-40B4-BE49-F238E27FC236}">
                    <a16:creationId xmlns:a16="http://schemas.microsoft.com/office/drawing/2014/main" id="{1B9A983C-A0EA-4BF0-8575-7B02219DF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69338" y="3167063"/>
                <a:ext cx="314325" cy="485775"/>
              </a:xfrm>
              <a:custGeom>
                <a:avLst/>
                <a:gdLst>
                  <a:gd name="T0" fmla="*/ 34 w 37"/>
                  <a:gd name="T1" fmla="*/ 13 h 57"/>
                  <a:gd name="T2" fmla="*/ 31 w 37"/>
                  <a:gd name="T3" fmla="*/ 25 h 57"/>
                  <a:gd name="T4" fmla="*/ 35 w 37"/>
                  <a:gd name="T5" fmla="*/ 39 h 57"/>
                  <a:gd name="T6" fmla="*/ 30 w 37"/>
                  <a:gd name="T7" fmla="*/ 36 h 57"/>
                  <a:gd name="T8" fmla="*/ 26 w 37"/>
                  <a:gd name="T9" fmla="*/ 33 h 57"/>
                  <a:gd name="T10" fmla="*/ 24 w 37"/>
                  <a:gd name="T11" fmla="*/ 42 h 57"/>
                  <a:gd name="T12" fmla="*/ 25 w 37"/>
                  <a:gd name="T13" fmla="*/ 54 h 57"/>
                  <a:gd name="T14" fmla="*/ 10 w 37"/>
                  <a:gd name="T15" fmla="*/ 43 h 57"/>
                  <a:gd name="T16" fmla="*/ 9 w 37"/>
                  <a:gd name="T17" fmla="*/ 33 h 57"/>
                  <a:gd name="T18" fmla="*/ 6 w 37"/>
                  <a:gd name="T19" fmla="*/ 17 h 57"/>
                  <a:gd name="T20" fmla="*/ 17 w 37"/>
                  <a:gd name="T21" fmla="*/ 2 h 57"/>
                  <a:gd name="T22" fmla="*/ 34 w 37"/>
                  <a:gd name="T23" fmla="*/ 1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57">
                    <a:moveTo>
                      <a:pt x="34" y="13"/>
                    </a:moveTo>
                    <a:cubicBezTo>
                      <a:pt x="34" y="13"/>
                      <a:pt x="35" y="19"/>
                      <a:pt x="31" y="25"/>
                    </a:cubicBezTo>
                    <a:cubicBezTo>
                      <a:pt x="30" y="28"/>
                      <a:pt x="37" y="36"/>
                      <a:pt x="35" y="39"/>
                    </a:cubicBezTo>
                    <a:cubicBezTo>
                      <a:pt x="34" y="42"/>
                      <a:pt x="32" y="41"/>
                      <a:pt x="30" y="36"/>
                    </a:cubicBezTo>
                    <a:cubicBezTo>
                      <a:pt x="29" y="35"/>
                      <a:pt x="28" y="34"/>
                      <a:pt x="26" y="33"/>
                    </a:cubicBezTo>
                    <a:cubicBezTo>
                      <a:pt x="20" y="31"/>
                      <a:pt x="19" y="40"/>
                      <a:pt x="24" y="42"/>
                    </a:cubicBezTo>
                    <a:cubicBezTo>
                      <a:pt x="28" y="44"/>
                      <a:pt x="25" y="54"/>
                      <a:pt x="25" y="54"/>
                    </a:cubicBezTo>
                    <a:cubicBezTo>
                      <a:pt x="21" y="57"/>
                      <a:pt x="8" y="53"/>
                      <a:pt x="10" y="43"/>
                    </a:cubicBezTo>
                    <a:cubicBezTo>
                      <a:pt x="10" y="37"/>
                      <a:pt x="11" y="35"/>
                      <a:pt x="9" y="33"/>
                    </a:cubicBezTo>
                    <a:cubicBezTo>
                      <a:pt x="5" y="31"/>
                      <a:pt x="0" y="23"/>
                      <a:pt x="6" y="17"/>
                    </a:cubicBezTo>
                    <a:cubicBezTo>
                      <a:pt x="15" y="8"/>
                      <a:pt x="7" y="5"/>
                      <a:pt x="17" y="2"/>
                    </a:cubicBezTo>
                    <a:cubicBezTo>
                      <a:pt x="28" y="0"/>
                      <a:pt x="36" y="6"/>
                      <a:pt x="34" y="13"/>
                    </a:cubicBezTo>
                    <a:close/>
                  </a:path>
                </a:pathLst>
              </a:custGeom>
              <a:solidFill>
                <a:srgbClr val="0D0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40">
                <a:extLst>
                  <a:ext uri="{FF2B5EF4-FFF2-40B4-BE49-F238E27FC236}">
                    <a16:creationId xmlns:a16="http://schemas.microsoft.com/office/drawing/2014/main" id="{48A46419-6EB5-43FE-8C37-7BFA10F76C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05863" y="3125788"/>
                <a:ext cx="398462" cy="246062"/>
              </a:xfrm>
              <a:custGeom>
                <a:avLst/>
                <a:gdLst>
                  <a:gd name="T0" fmla="*/ 0 w 47"/>
                  <a:gd name="T1" fmla="*/ 12 h 29"/>
                  <a:gd name="T2" fmla="*/ 6 w 47"/>
                  <a:gd name="T3" fmla="*/ 6 h 29"/>
                  <a:gd name="T4" fmla="*/ 17 w 47"/>
                  <a:gd name="T5" fmla="*/ 1 h 29"/>
                  <a:gd name="T6" fmla="*/ 28 w 47"/>
                  <a:gd name="T7" fmla="*/ 1 h 29"/>
                  <a:gd name="T8" fmla="*/ 38 w 47"/>
                  <a:gd name="T9" fmla="*/ 3 h 29"/>
                  <a:gd name="T10" fmla="*/ 47 w 47"/>
                  <a:gd name="T11" fmla="*/ 1 h 29"/>
                  <a:gd name="T12" fmla="*/ 47 w 47"/>
                  <a:gd name="T13" fmla="*/ 9 h 29"/>
                  <a:gd name="T14" fmla="*/ 43 w 47"/>
                  <a:gd name="T15" fmla="*/ 18 h 29"/>
                  <a:gd name="T16" fmla="*/ 15 w 47"/>
                  <a:gd name="T17" fmla="*/ 25 h 29"/>
                  <a:gd name="T18" fmla="*/ 4 w 47"/>
                  <a:gd name="T19" fmla="*/ 18 h 29"/>
                  <a:gd name="T20" fmla="*/ 0 w 47"/>
                  <a:gd name="T21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29">
                    <a:moveTo>
                      <a:pt x="0" y="12"/>
                    </a:moveTo>
                    <a:cubicBezTo>
                      <a:pt x="0" y="10"/>
                      <a:pt x="4" y="7"/>
                      <a:pt x="6" y="6"/>
                    </a:cubicBezTo>
                    <a:cubicBezTo>
                      <a:pt x="9" y="3"/>
                      <a:pt x="13" y="2"/>
                      <a:pt x="17" y="1"/>
                    </a:cubicBezTo>
                    <a:cubicBezTo>
                      <a:pt x="21" y="0"/>
                      <a:pt x="25" y="0"/>
                      <a:pt x="28" y="1"/>
                    </a:cubicBezTo>
                    <a:cubicBezTo>
                      <a:pt x="32" y="1"/>
                      <a:pt x="35" y="3"/>
                      <a:pt x="38" y="3"/>
                    </a:cubicBezTo>
                    <a:cubicBezTo>
                      <a:pt x="41" y="3"/>
                      <a:pt x="44" y="3"/>
                      <a:pt x="47" y="1"/>
                    </a:cubicBezTo>
                    <a:cubicBezTo>
                      <a:pt x="47" y="4"/>
                      <a:pt x="47" y="8"/>
                      <a:pt x="47" y="9"/>
                    </a:cubicBezTo>
                    <a:cubicBezTo>
                      <a:pt x="46" y="12"/>
                      <a:pt x="44" y="15"/>
                      <a:pt x="43" y="18"/>
                    </a:cubicBezTo>
                    <a:cubicBezTo>
                      <a:pt x="38" y="25"/>
                      <a:pt x="24" y="29"/>
                      <a:pt x="15" y="25"/>
                    </a:cubicBezTo>
                    <a:cubicBezTo>
                      <a:pt x="10" y="23"/>
                      <a:pt x="6" y="22"/>
                      <a:pt x="4" y="18"/>
                    </a:cubicBezTo>
                    <a:cubicBezTo>
                      <a:pt x="2" y="15"/>
                      <a:pt x="1" y="14"/>
                      <a:pt x="0" y="12"/>
                    </a:cubicBezTo>
                    <a:close/>
                  </a:path>
                </a:pathLst>
              </a:custGeom>
              <a:solidFill>
                <a:srgbClr val="0D0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41">
                <a:extLst>
                  <a:ext uri="{FF2B5EF4-FFF2-40B4-BE49-F238E27FC236}">
                    <a16:creationId xmlns:a16="http://schemas.microsoft.com/office/drawing/2014/main" id="{EB2883EE-62E5-4576-B4C4-F4833E9D28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55175" y="3363913"/>
                <a:ext cx="450850" cy="509587"/>
              </a:xfrm>
              <a:custGeom>
                <a:avLst/>
                <a:gdLst>
                  <a:gd name="T0" fmla="*/ 30 w 53"/>
                  <a:gd name="T1" fmla="*/ 0 h 60"/>
                  <a:gd name="T2" fmla="*/ 53 w 53"/>
                  <a:gd name="T3" fmla="*/ 53 h 60"/>
                  <a:gd name="T4" fmla="*/ 44 w 53"/>
                  <a:gd name="T5" fmla="*/ 59 h 60"/>
                  <a:gd name="T6" fmla="*/ 3 w 53"/>
                  <a:gd name="T7" fmla="*/ 12 h 60"/>
                  <a:gd name="T8" fmla="*/ 30 w 53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0">
                    <a:moveTo>
                      <a:pt x="30" y="0"/>
                    </a:move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53"/>
                      <a:pt x="47" y="60"/>
                      <a:pt x="44" y="59"/>
                    </a:cubicBezTo>
                    <a:cubicBezTo>
                      <a:pt x="42" y="57"/>
                      <a:pt x="7" y="14"/>
                      <a:pt x="3" y="12"/>
                    </a:cubicBezTo>
                    <a:cubicBezTo>
                      <a:pt x="0" y="1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2A52C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42">
                <a:extLst>
                  <a:ext uri="{FF2B5EF4-FFF2-40B4-BE49-F238E27FC236}">
                    <a16:creationId xmlns:a16="http://schemas.microsoft.com/office/drawing/2014/main" id="{27DFA1BD-518D-4BF6-9AB2-79EDDC3680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9113" y="2852738"/>
                <a:ext cx="935037" cy="723900"/>
              </a:xfrm>
              <a:custGeom>
                <a:avLst/>
                <a:gdLst>
                  <a:gd name="T0" fmla="*/ 0 w 110"/>
                  <a:gd name="T1" fmla="*/ 67 h 85"/>
                  <a:gd name="T2" fmla="*/ 10 w 110"/>
                  <a:gd name="T3" fmla="*/ 85 h 85"/>
                  <a:gd name="T4" fmla="*/ 66 w 110"/>
                  <a:gd name="T5" fmla="*/ 64 h 85"/>
                  <a:gd name="T6" fmla="*/ 110 w 110"/>
                  <a:gd name="T7" fmla="*/ 62 h 85"/>
                  <a:gd name="T8" fmla="*/ 76 w 110"/>
                  <a:gd name="T9" fmla="*/ 0 h 85"/>
                  <a:gd name="T10" fmla="*/ 44 w 110"/>
                  <a:gd name="T11" fmla="*/ 44 h 85"/>
                  <a:gd name="T12" fmla="*/ 0 w 110"/>
                  <a:gd name="T13" fmla="*/ 6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85">
                    <a:moveTo>
                      <a:pt x="0" y="67"/>
                    </a:moveTo>
                    <a:cubicBezTo>
                      <a:pt x="0" y="67"/>
                      <a:pt x="0" y="82"/>
                      <a:pt x="10" y="85"/>
                    </a:cubicBezTo>
                    <a:cubicBezTo>
                      <a:pt x="10" y="85"/>
                      <a:pt x="57" y="66"/>
                      <a:pt x="66" y="64"/>
                    </a:cubicBezTo>
                    <a:cubicBezTo>
                      <a:pt x="76" y="62"/>
                      <a:pt x="110" y="62"/>
                      <a:pt x="110" y="62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59" y="33"/>
                      <a:pt x="44" y="44"/>
                    </a:cubicBezTo>
                    <a:cubicBezTo>
                      <a:pt x="28" y="55"/>
                      <a:pt x="0" y="67"/>
                      <a:pt x="0" y="67"/>
                    </a:cubicBezTo>
                    <a:close/>
                  </a:path>
                </a:pathLst>
              </a:custGeom>
              <a:solidFill>
                <a:srgbClr val="3E66E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43">
                <a:extLst>
                  <a:ext uri="{FF2B5EF4-FFF2-40B4-BE49-F238E27FC236}">
                    <a16:creationId xmlns:a16="http://schemas.microsoft.com/office/drawing/2014/main" id="{E3E78175-5D1F-40E5-9B62-496E822900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96438" y="3286125"/>
                <a:ext cx="169862" cy="222250"/>
              </a:xfrm>
              <a:custGeom>
                <a:avLst/>
                <a:gdLst>
                  <a:gd name="T0" fmla="*/ 9 w 20"/>
                  <a:gd name="T1" fmla="*/ 26 h 26"/>
                  <a:gd name="T2" fmla="*/ 20 w 20"/>
                  <a:gd name="T3" fmla="*/ 21 h 26"/>
                  <a:gd name="T4" fmla="*/ 10 w 20"/>
                  <a:gd name="T5" fmla="*/ 0 h 26"/>
                  <a:gd name="T6" fmla="*/ 0 w 20"/>
                  <a:gd name="T7" fmla="*/ 6 h 26"/>
                  <a:gd name="T8" fmla="*/ 9 w 20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9" y="26"/>
                    </a:moveTo>
                    <a:cubicBezTo>
                      <a:pt x="13" y="24"/>
                      <a:pt x="17" y="23"/>
                      <a:pt x="20" y="21"/>
                    </a:cubicBezTo>
                    <a:cubicBezTo>
                      <a:pt x="15" y="15"/>
                      <a:pt x="12" y="6"/>
                      <a:pt x="10" y="0"/>
                    </a:cubicBezTo>
                    <a:cubicBezTo>
                      <a:pt x="7" y="2"/>
                      <a:pt x="3" y="4"/>
                      <a:pt x="0" y="6"/>
                    </a:cubicBezTo>
                    <a:cubicBezTo>
                      <a:pt x="1" y="14"/>
                      <a:pt x="5" y="21"/>
                      <a:pt x="9" y="26"/>
                    </a:cubicBezTo>
                    <a:close/>
                  </a:path>
                </a:pathLst>
              </a:custGeom>
              <a:solidFill>
                <a:srgbClr val="2A52C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44">
                <a:extLst>
                  <a:ext uri="{FF2B5EF4-FFF2-40B4-BE49-F238E27FC236}">
                    <a16:creationId xmlns:a16="http://schemas.microsoft.com/office/drawing/2014/main" id="{D6C4BB52-E330-45E8-8E7D-32B501B774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36163" y="2657475"/>
                <a:ext cx="603250" cy="833437"/>
              </a:xfrm>
              <a:custGeom>
                <a:avLst/>
                <a:gdLst>
                  <a:gd name="T0" fmla="*/ 61 w 71"/>
                  <a:gd name="T1" fmla="*/ 39 h 98"/>
                  <a:gd name="T2" fmla="*/ 53 w 71"/>
                  <a:gd name="T3" fmla="*/ 92 h 98"/>
                  <a:gd name="T4" fmla="*/ 10 w 71"/>
                  <a:gd name="T5" fmla="*/ 60 h 98"/>
                  <a:gd name="T6" fmla="*/ 18 w 71"/>
                  <a:gd name="T7" fmla="*/ 6 h 98"/>
                  <a:gd name="T8" fmla="*/ 61 w 71"/>
                  <a:gd name="T9" fmla="*/ 3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98">
                    <a:moveTo>
                      <a:pt x="61" y="39"/>
                    </a:moveTo>
                    <a:cubicBezTo>
                      <a:pt x="71" y="62"/>
                      <a:pt x="68" y="86"/>
                      <a:pt x="53" y="92"/>
                    </a:cubicBezTo>
                    <a:cubicBezTo>
                      <a:pt x="39" y="98"/>
                      <a:pt x="20" y="83"/>
                      <a:pt x="10" y="60"/>
                    </a:cubicBezTo>
                    <a:cubicBezTo>
                      <a:pt x="0" y="36"/>
                      <a:pt x="4" y="12"/>
                      <a:pt x="18" y="6"/>
                    </a:cubicBezTo>
                    <a:cubicBezTo>
                      <a:pt x="32" y="0"/>
                      <a:pt x="51" y="15"/>
                      <a:pt x="61" y="39"/>
                    </a:cubicBezTo>
                    <a:close/>
                  </a:path>
                </a:pathLst>
              </a:custGeom>
              <a:solidFill>
                <a:srgbClr val="32D8E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45">
                <a:extLst>
                  <a:ext uri="{FF2B5EF4-FFF2-40B4-BE49-F238E27FC236}">
                    <a16:creationId xmlns:a16="http://schemas.microsoft.com/office/drawing/2014/main" id="{F8E7FAEE-A722-49AF-A5B3-C108D42C8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94900" y="2716213"/>
                <a:ext cx="519112" cy="706437"/>
              </a:xfrm>
              <a:custGeom>
                <a:avLst/>
                <a:gdLst>
                  <a:gd name="T0" fmla="*/ 52 w 61"/>
                  <a:gd name="T1" fmla="*/ 32 h 83"/>
                  <a:gd name="T2" fmla="*/ 46 w 61"/>
                  <a:gd name="T3" fmla="*/ 78 h 83"/>
                  <a:gd name="T4" fmla="*/ 9 w 61"/>
                  <a:gd name="T5" fmla="*/ 50 h 83"/>
                  <a:gd name="T6" fmla="*/ 15 w 61"/>
                  <a:gd name="T7" fmla="*/ 5 h 83"/>
                  <a:gd name="T8" fmla="*/ 52 w 61"/>
                  <a:gd name="T9" fmla="*/ 3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83">
                    <a:moveTo>
                      <a:pt x="52" y="32"/>
                    </a:moveTo>
                    <a:cubicBezTo>
                      <a:pt x="61" y="52"/>
                      <a:pt x="58" y="73"/>
                      <a:pt x="46" y="78"/>
                    </a:cubicBezTo>
                    <a:cubicBezTo>
                      <a:pt x="34" y="83"/>
                      <a:pt x="17" y="71"/>
                      <a:pt x="9" y="50"/>
                    </a:cubicBezTo>
                    <a:cubicBezTo>
                      <a:pt x="0" y="30"/>
                      <a:pt x="3" y="10"/>
                      <a:pt x="15" y="5"/>
                    </a:cubicBezTo>
                    <a:cubicBezTo>
                      <a:pt x="27" y="0"/>
                      <a:pt x="44" y="12"/>
                      <a:pt x="52" y="32"/>
                    </a:cubicBezTo>
                    <a:close/>
                  </a:path>
                </a:pathLst>
              </a:custGeom>
              <a:solidFill>
                <a:srgbClr val="0D0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46">
                <a:extLst>
                  <a:ext uri="{FF2B5EF4-FFF2-40B4-BE49-F238E27FC236}">
                    <a16:creationId xmlns:a16="http://schemas.microsoft.com/office/drawing/2014/main" id="{D258878F-662E-4F9F-B2D9-98CE5C15A8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25038" y="3567113"/>
                <a:ext cx="136525" cy="255587"/>
              </a:xfrm>
              <a:custGeom>
                <a:avLst/>
                <a:gdLst>
                  <a:gd name="T0" fmla="*/ 7 w 16"/>
                  <a:gd name="T1" fmla="*/ 14 h 30"/>
                  <a:gd name="T2" fmla="*/ 6 w 16"/>
                  <a:gd name="T3" fmla="*/ 8 h 30"/>
                  <a:gd name="T4" fmla="*/ 7 w 16"/>
                  <a:gd name="T5" fmla="*/ 2 h 30"/>
                  <a:gd name="T6" fmla="*/ 1 w 16"/>
                  <a:gd name="T7" fmla="*/ 8 h 30"/>
                  <a:gd name="T8" fmla="*/ 1 w 16"/>
                  <a:gd name="T9" fmla="*/ 14 h 30"/>
                  <a:gd name="T10" fmla="*/ 5 w 16"/>
                  <a:gd name="T11" fmla="*/ 20 h 30"/>
                  <a:gd name="T12" fmla="*/ 4 w 16"/>
                  <a:gd name="T13" fmla="*/ 23 h 30"/>
                  <a:gd name="T14" fmla="*/ 10 w 16"/>
                  <a:gd name="T15" fmla="*/ 26 h 30"/>
                  <a:gd name="T16" fmla="*/ 14 w 16"/>
                  <a:gd name="T17" fmla="*/ 30 h 30"/>
                  <a:gd name="T18" fmla="*/ 16 w 16"/>
                  <a:gd name="T19" fmla="*/ 25 h 30"/>
                  <a:gd name="T20" fmla="*/ 7 w 16"/>
                  <a:gd name="T21" fmla="*/ 1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30">
                    <a:moveTo>
                      <a:pt x="7" y="14"/>
                    </a:moveTo>
                    <a:cubicBezTo>
                      <a:pt x="6" y="13"/>
                      <a:pt x="6" y="9"/>
                      <a:pt x="6" y="8"/>
                    </a:cubicBezTo>
                    <a:cubicBezTo>
                      <a:pt x="7" y="6"/>
                      <a:pt x="8" y="4"/>
                      <a:pt x="7" y="2"/>
                    </a:cubicBezTo>
                    <a:cubicBezTo>
                      <a:pt x="4" y="0"/>
                      <a:pt x="1" y="7"/>
                      <a:pt x="1" y="8"/>
                    </a:cubicBezTo>
                    <a:cubicBezTo>
                      <a:pt x="0" y="11"/>
                      <a:pt x="0" y="12"/>
                      <a:pt x="1" y="14"/>
                    </a:cubicBezTo>
                    <a:cubicBezTo>
                      <a:pt x="1" y="15"/>
                      <a:pt x="3" y="19"/>
                      <a:pt x="5" y="20"/>
                    </a:cubicBezTo>
                    <a:cubicBezTo>
                      <a:pt x="5" y="21"/>
                      <a:pt x="5" y="22"/>
                      <a:pt x="4" y="23"/>
                    </a:cubicBezTo>
                    <a:cubicBezTo>
                      <a:pt x="7" y="24"/>
                      <a:pt x="8" y="25"/>
                      <a:pt x="10" y="26"/>
                    </a:cubicBezTo>
                    <a:cubicBezTo>
                      <a:pt x="12" y="27"/>
                      <a:pt x="12" y="29"/>
                      <a:pt x="14" y="30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4"/>
                      <a:pt x="9" y="15"/>
                      <a:pt x="7" y="14"/>
                    </a:cubicBezTo>
                    <a:close/>
                  </a:path>
                </a:pathLst>
              </a:custGeom>
              <a:solidFill>
                <a:srgbClr val="F5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47">
                <a:extLst>
                  <a:ext uri="{FF2B5EF4-FFF2-40B4-BE49-F238E27FC236}">
                    <a16:creationId xmlns:a16="http://schemas.microsoft.com/office/drawing/2014/main" id="{7A0B4CC2-DD7B-4C69-AEA3-F5C8D41A20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85363" y="3524250"/>
                <a:ext cx="177800" cy="187325"/>
              </a:xfrm>
              <a:custGeom>
                <a:avLst/>
                <a:gdLst>
                  <a:gd name="T0" fmla="*/ 15 w 21"/>
                  <a:gd name="T1" fmla="*/ 2 h 22"/>
                  <a:gd name="T2" fmla="*/ 7 w 21"/>
                  <a:gd name="T3" fmla="*/ 2 h 22"/>
                  <a:gd name="T4" fmla="*/ 2 w 21"/>
                  <a:gd name="T5" fmla="*/ 11 h 22"/>
                  <a:gd name="T6" fmla="*/ 9 w 21"/>
                  <a:gd name="T7" fmla="*/ 8 h 22"/>
                  <a:gd name="T8" fmla="*/ 4 w 21"/>
                  <a:gd name="T9" fmla="*/ 14 h 22"/>
                  <a:gd name="T10" fmla="*/ 12 w 21"/>
                  <a:gd name="T11" fmla="*/ 12 h 22"/>
                  <a:gd name="T12" fmla="*/ 7 w 21"/>
                  <a:gd name="T13" fmla="*/ 18 h 22"/>
                  <a:gd name="T14" fmla="*/ 15 w 21"/>
                  <a:gd name="T15" fmla="*/ 16 h 22"/>
                  <a:gd name="T16" fmla="*/ 11 w 21"/>
                  <a:gd name="T17" fmla="*/ 21 h 22"/>
                  <a:gd name="T18" fmla="*/ 16 w 21"/>
                  <a:gd name="T19" fmla="*/ 20 h 22"/>
                  <a:gd name="T20" fmla="*/ 21 w 21"/>
                  <a:gd name="T21" fmla="*/ 16 h 22"/>
                  <a:gd name="T22" fmla="*/ 21 w 21"/>
                  <a:gd name="T23" fmla="*/ 14 h 22"/>
                  <a:gd name="T24" fmla="*/ 19 w 21"/>
                  <a:gd name="T25" fmla="*/ 8 h 22"/>
                  <a:gd name="T26" fmla="*/ 15 w 21"/>
                  <a:gd name="T27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2">
                    <a:moveTo>
                      <a:pt x="15" y="2"/>
                    </a:moveTo>
                    <a:cubicBezTo>
                      <a:pt x="13" y="0"/>
                      <a:pt x="10" y="0"/>
                      <a:pt x="7" y="2"/>
                    </a:cubicBezTo>
                    <a:cubicBezTo>
                      <a:pt x="5" y="4"/>
                      <a:pt x="0" y="8"/>
                      <a:pt x="2" y="11"/>
                    </a:cubicBezTo>
                    <a:cubicBezTo>
                      <a:pt x="3" y="13"/>
                      <a:pt x="9" y="8"/>
                      <a:pt x="9" y="8"/>
                    </a:cubicBezTo>
                    <a:cubicBezTo>
                      <a:pt x="7" y="10"/>
                      <a:pt x="2" y="12"/>
                      <a:pt x="4" y="14"/>
                    </a:cubicBezTo>
                    <a:cubicBezTo>
                      <a:pt x="5" y="16"/>
                      <a:pt x="11" y="13"/>
                      <a:pt x="12" y="12"/>
                    </a:cubicBezTo>
                    <a:cubicBezTo>
                      <a:pt x="11" y="12"/>
                      <a:pt x="4" y="16"/>
                      <a:pt x="7" y="18"/>
                    </a:cubicBezTo>
                    <a:cubicBezTo>
                      <a:pt x="8" y="20"/>
                      <a:pt x="13" y="17"/>
                      <a:pt x="15" y="16"/>
                    </a:cubicBezTo>
                    <a:cubicBezTo>
                      <a:pt x="13" y="16"/>
                      <a:pt x="10" y="18"/>
                      <a:pt x="11" y="21"/>
                    </a:cubicBezTo>
                    <a:cubicBezTo>
                      <a:pt x="12" y="22"/>
                      <a:pt x="14" y="21"/>
                      <a:pt x="16" y="20"/>
                    </a:cubicBezTo>
                    <a:cubicBezTo>
                      <a:pt x="18" y="19"/>
                      <a:pt x="21" y="19"/>
                      <a:pt x="21" y="16"/>
                    </a:cubicBezTo>
                    <a:cubicBezTo>
                      <a:pt x="21" y="15"/>
                      <a:pt x="21" y="15"/>
                      <a:pt x="21" y="14"/>
                    </a:cubicBezTo>
                    <a:cubicBezTo>
                      <a:pt x="21" y="12"/>
                      <a:pt x="20" y="10"/>
                      <a:pt x="19" y="8"/>
                    </a:cubicBezTo>
                    <a:cubicBezTo>
                      <a:pt x="18" y="6"/>
                      <a:pt x="16" y="4"/>
                      <a:pt x="15" y="2"/>
                    </a:cubicBezTo>
                    <a:close/>
                  </a:path>
                </a:pathLst>
              </a:custGeom>
              <a:solidFill>
                <a:srgbClr val="F5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48">
                <a:extLst>
                  <a:ext uri="{FF2B5EF4-FFF2-40B4-BE49-F238E27FC236}">
                    <a16:creationId xmlns:a16="http://schemas.microsoft.com/office/drawing/2014/main" id="{D1477892-BBE6-4814-8594-5755E38F53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3313" y="3270250"/>
                <a:ext cx="493712" cy="493712"/>
              </a:xfrm>
              <a:custGeom>
                <a:avLst/>
                <a:gdLst>
                  <a:gd name="T0" fmla="*/ 52 w 58"/>
                  <a:gd name="T1" fmla="*/ 49 h 58"/>
                  <a:gd name="T2" fmla="*/ 50 w 58"/>
                  <a:gd name="T3" fmla="*/ 43 h 58"/>
                  <a:gd name="T4" fmla="*/ 48 w 58"/>
                  <a:gd name="T5" fmla="*/ 38 h 58"/>
                  <a:gd name="T6" fmla="*/ 47 w 58"/>
                  <a:gd name="T7" fmla="*/ 33 h 58"/>
                  <a:gd name="T8" fmla="*/ 47 w 58"/>
                  <a:gd name="T9" fmla="*/ 30 h 58"/>
                  <a:gd name="T10" fmla="*/ 49 w 58"/>
                  <a:gd name="T11" fmla="*/ 26 h 58"/>
                  <a:gd name="T12" fmla="*/ 49 w 58"/>
                  <a:gd name="T13" fmla="*/ 22 h 58"/>
                  <a:gd name="T14" fmla="*/ 51 w 58"/>
                  <a:gd name="T15" fmla="*/ 16 h 58"/>
                  <a:gd name="T16" fmla="*/ 54 w 58"/>
                  <a:gd name="T17" fmla="*/ 12 h 58"/>
                  <a:gd name="T18" fmla="*/ 56 w 58"/>
                  <a:gd name="T19" fmla="*/ 10 h 58"/>
                  <a:gd name="T20" fmla="*/ 58 w 58"/>
                  <a:gd name="T21" fmla="*/ 8 h 58"/>
                  <a:gd name="T22" fmla="*/ 56 w 58"/>
                  <a:gd name="T23" fmla="*/ 5 h 58"/>
                  <a:gd name="T24" fmla="*/ 49 w 58"/>
                  <a:gd name="T25" fmla="*/ 7 h 58"/>
                  <a:gd name="T26" fmla="*/ 45 w 58"/>
                  <a:gd name="T27" fmla="*/ 15 h 58"/>
                  <a:gd name="T28" fmla="*/ 26 w 58"/>
                  <a:gd name="T29" fmla="*/ 11 h 58"/>
                  <a:gd name="T30" fmla="*/ 19 w 58"/>
                  <a:gd name="T31" fmla="*/ 6 h 58"/>
                  <a:gd name="T32" fmla="*/ 10 w 58"/>
                  <a:gd name="T33" fmla="*/ 2 h 58"/>
                  <a:gd name="T34" fmla="*/ 14 w 58"/>
                  <a:gd name="T35" fmla="*/ 8 h 58"/>
                  <a:gd name="T36" fmla="*/ 21 w 58"/>
                  <a:gd name="T37" fmla="*/ 13 h 58"/>
                  <a:gd name="T38" fmla="*/ 11 w 58"/>
                  <a:gd name="T39" fmla="*/ 7 h 58"/>
                  <a:gd name="T40" fmla="*/ 4 w 58"/>
                  <a:gd name="T41" fmla="*/ 4 h 58"/>
                  <a:gd name="T42" fmla="*/ 19 w 58"/>
                  <a:gd name="T43" fmla="*/ 17 h 58"/>
                  <a:gd name="T44" fmla="*/ 2 w 58"/>
                  <a:gd name="T45" fmla="*/ 11 h 58"/>
                  <a:gd name="T46" fmla="*/ 7 w 58"/>
                  <a:gd name="T47" fmla="*/ 16 h 58"/>
                  <a:gd name="T48" fmla="*/ 16 w 58"/>
                  <a:gd name="T49" fmla="*/ 20 h 58"/>
                  <a:gd name="T50" fmla="*/ 4 w 58"/>
                  <a:gd name="T51" fmla="*/ 18 h 58"/>
                  <a:gd name="T52" fmla="*/ 12 w 58"/>
                  <a:gd name="T53" fmla="*/ 23 h 58"/>
                  <a:gd name="T54" fmla="*/ 23 w 58"/>
                  <a:gd name="T55" fmla="*/ 29 h 58"/>
                  <a:gd name="T56" fmla="*/ 35 w 58"/>
                  <a:gd name="T57" fmla="*/ 36 h 58"/>
                  <a:gd name="T58" fmla="*/ 42 w 58"/>
                  <a:gd name="T59" fmla="*/ 58 h 58"/>
                  <a:gd name="T60" fmla="*/ 52 w 58"/>
                  <a:gd name="T61" fmla="*/ 4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8" h="58">
                    <a:moveTo>
                      <a:pt x="52" y="49"/>
                    </a:moveTo>
                    <a:cubicBezTo>
                      <a:pt x="51" y="47"/>
                      <a:pt x="50" y="45"/>
                      <a:pt x="50" y="43"/>
                    </a:cubicBezTo>
                    <a:cubicBezTo>
                      <a:pt x="49" y="42"/>
                      <a:pt x="49" y="40"/>
                      <a:pt x="48" y="38"/>
                    </a:cubicBezTo>
                    <a:cubicBezTo>
                      <a:pt x="47" y="37"/>
                      <a:pt x="47" y="35"/>
                      <a:pt x="47" y="33"/>
                    </a:cubicBezTo>
                    <a:cubicBezTo>
                      <a:pt x="47" y="32"/>
                      <a:pt x="47" y="31"/>
                      <a:pt x="47" y="30"/>
                    </a:cubicBezTo>
                    <a:cubicBezTo>
                      <a:pt x="48" y="29"/>
                      <a:pt x="48" y="27"/>
                      <a:pt x="49" y="26"/>
                    </a:cubicBezTo>
                    <a:cubicBezTo>
                      <a:pt x="49" y="25"/>
                      <a:pt x="49" y="24"/>
                      <a:pt x="49" y="22"/>
                    </a:cubicBezTo>
                    <a:cubicBezTo>
                      <a:pt x="49" y="20"/>
                      <a:pt x="50" y="18"/>
                      <a:pt x="51" y="16"/>
                    </a:cubicBezTo>
                    <a:cubicBezTo>
                      <a:pt x="52" y="14"/>
                      <a:pt x="53" y="13"/>
                      <a:pt x="54" y="12"/>
                    </a:cubicBezTo>
                    <a:cubicBezTo>
                      <a:pt x="55" y="11"/>
                      <a:pt x="55" y="10"/>
                      <a:pt x="56" y="10"/>
                    </a:cubicBezTo>
                    <a:cubicBezTo>
                      <a:pt x="57" y="9"/>
                      <a:pt x="57" y="8"/>
                      <a:pt x="58" y="8"/>
                    </a:cubicBezTo>
                    <a:cubicBezTo>
                      <a:pt x="58" y="6"/>
                      <a:pt x="57" y="5"/>
                      <a:pt x="56" y="5"/>
                    </a:cubicBezTo>
                    <a:cubicBezTo>
                      <a:pt x="54" y="4"/>
                      <a:pt x="51" y="5"/>
                      <a:pt x="49" y="7"/>
                    </a:cubicBezTo>
                    <a:cubicBezTo>
                      <a:pt x="48" y="10"/>
                      <a:pt x="47" y="13"/>
                      <a:pt x="45" y="15"/>
                    </a:cubicBezTo>
                    <a:cubicBezTo>
                      <a:pt x="39" y="22"/>
                      <a:pt x="33" y="14"/>
                      <a:pt x="26" y="11"/>
                    </a:cubicBezTo>
                    <a:cubicBezTo>
                      <a:pt x="24" y="10"/>
                      <a:pt x="21" y="8"/>
                      <a:pt x="19" y="6"/>
                    </a:cubicBezTo>
                    <a:cubicBezTo>
                      <a:pt x="18" y="5"/>
                      <a:pt x="13" y="0"/>
                      <a:pt x="10" y="2"/>
                    </a:cubicBezTo>
                    <a:cubicBezTo>
                      <a:pt x="8" y="2"/>
                      <a:pt x="12" y="7"/>
                      <a:pt x="14" y="8"/>
                    </a:cubicBezTo>
                    <a:cubicBezTo>
                      <a:pt x="14" y="8"/>
                      <a:pt x="20" y="13"/>
                      <a:pt x="21" y="13"/>
                    </a:cubicBezTo>
                    <a:cubicBezTo>
                      <a:pt x="19" y="13"/>
                      <a:pt x="15" y="10"/>
                      <a:pt x="11" y="7"/>
                    </a:cubicBezTo>
                    <a:cubicBezTo>
                      <a:pt x="8" y="5"/>
                      <a:pt x="6" y="3"/>
                      <a:pt x="4" y="4"/>
                    </a:cubicBezTo>
                    <a:cubicBezTo>
                      <a:pt x="0" y="8"/>
                      <a:pt x="17" y="16"/>
                      <a:pt x="19" y="17"/>
                    </a:cubicBezTo>
                    <a:cubicBezTo>
                      <a:pt x="17" y="17"/>
                      <a:pt x="3" y="7"/>
                      <a:pt x="2" y="11"/>
                    </a:cubicBezTo>
                    <a:cubicBezTo>
                      <a:pt x="1" y="13"/>
                      <a:pt x="4" y="15"/>
                      <a:pt x="7" y="16"/>
                    </a:cubicBezTo>
                    <a:cubicBezTo>
                      <a:pt x="10" y="18"/>
                      <a:pt x="14" y="19"/>
                      <a:pt x="16" y="20"/>
                    </a:cubicBezTo>
                    <a:cubicBezTo>
                      <a:pt x="14" y="21"/>
                      <a:pt x="4" y="14"/>
                      <a:pt x="4" y="18"/>
                    </a:cubicBezTo>
                    <a:cubicBezTo>
                      <a:pt x="4" y="21"/>
                      <a:pt x="10" y="22"/>
                      <a:pt x="12" y="23"/>
                    </a:cubicBezTo>
                    <a:cubicBezTo>
                      <a:pt x="14" y="24"/>
                      <a:pt x="21" y="28"/>
                      <a:pt x="23" y="29"/>
                    </a:cubicBezTo>
                    <a:cubicBezTo>
                      <a:pt x="30" y="32"/>
                      <a:pt x="33" y="32"/>
                      <a:pt x="35" y="36"/>
                    </a:cubicBezTo>
                    <a:cubicBezTo>
                      <a:pt x="37" y="39"/>
                      <a:pt x="40" y="52"/>
                      <a:pt x="42" y="58"/>
                    </a:cubicBezTo>
                    <a:cubicBezTo>
                      <a:pt x="52" y="49"/>
                      <a:pt x="52" y="49"/>
                      <a:pt x="52" y="49"/>
                    </a:cubicBezTo>
                    <a:close/>
                  </a:path>
                </a:pathLst>
              </a:custGeom>
              <a:solidFill>
                <a:srgbClr val="F5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49">
                <a:extLst>
                  <a:ext uri="{FF2B5EF4-FFF2-40B4-BE49-F238E27FC236}">
                    <a16:creationId xmlns:a16="http://schemas.microsoft.com/office/drawing/2014/main" id="{F10DE425-CA98-4B10-916E-317E118968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96388" y="3746500"/>
                <a:ext cx="773112" cy="731837"/>
              </a:xfrm>
              <a:custGeom>
                <a:avLst/>
                <a:gdLst>
                  <a:gd name="T0" fmla="*/ 77 w 91"/>
                  <a:gd name="T1" fmla="*/ 0 h 86"/>
                  <a:gd name="T2" fmla="*/ 54 w 91"/>
                  <a:gd name="T3" fmla="*/ 47 h 86"/>
                  <a:gd name="T4" fmla="*/ 15 w 91"/>
                  <a:gd name="T5" fmla="*/ 20 h 86"/>
                  <a:gd name="T6" fmla="*/ 0 w 91"/>
                  <a:gd name="T7" fmla="*/ 11 h 86"/>
                  <a:gd name="T8" fmla="*/ 9 w 91"/>
                  <a:gd name="T9" fmla="*/ 54 h 86"/>
                  <a:gd name="T10" fmla="*/ 61 w 91"/>
                  <a:gd name="T11" fmla="*/ 82 h 86"/>
                  <a:gd name="T12" fmla="*/ 91 w 91"/>
                  <a:gd name="T13" fmla="*/ 8 h 86"/>
                  <a:gd name="T14" fmla="*/ 77 w 91"/>
                  <a:gd name="T1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86">
                    <a:moveTo>
                      <a:pt x="77" y="0"/>
                    </a:moveTo>
                    <a:cubicBezTo>
                      <a:pt x="71" y="18"/>
                      <a:pt x="58" y="49"/>
                      <a:pt x="54" y="47"/>
                    </a:cubicBezTo>
                    <a:cubicBezTo>
                      <a:pt x="45" y="43"/>
                      <a:pt x="28" y="29"/>
                      <a:pt x="15" y="20"/>
                    </a:cubicBezTo>
                    <a:cubicBezTo>
                      <a:pt x="5" y="13"/>
                      <a:pt x="0" y="11"/>
                      <a:pt x="0" y="11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52" y="86"/>
                      <a:pt x="61" y="82"/>
                    </a:cubicBezTo>
                    <a:cubicBezTo>
                      <a:pt x="68" y="78"/>
                      <a:pt x="85" y="28"/>
                      <a:pt x="91" y="8"/>
                    </a:cubicBezTo>
                    <a:cubicBezTo>
                      <a:pt x="77" y="0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32D8E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50">
                <a:extLst>
                  <a:ext uri="{FF2B5EF4-FFF2-40B4-BE49-F238E27FC236}">
                    <a16:creationId xmlns:a16="http://schemas.microsoft.com/office/drawing/2014/main" id="{275ADD20-22A1-4BF4-8C28-6A0E2A1FE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7188" y="4027488"/>
                <a:ext cx="458787" cy="450850"/>
              </a:xfrm>
              <a:custGeom>
                <a:avLst/>
                <a:gdLst>
                  <a:gd name="T0" fmla="*/ 29 w 54"/>
                  <a:gd name="T1" fmla="*/ 28 h 53"/>
                  <a:gd name="T2" fmla="*/ 0 w 54"/>
                  <a:gd name="T3" fmla="*/ 0 h 53"/>
                  <a:gd name="T4" fmla="*/ 2 w 54"/>
                  <a:gd name="T5" fmla="*/ 20 h 53"/>
                  <a:gd name="T6" fmla="*/ 54 w 54"/>
                  <a:gd name="T7" fmla="*/ 49 h 53"/>
                  <a:gd name="T8" fmla="*/ 29 w 54"/>
                  <a:gd name="T9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3">
                    <a:moveTo>
                      <a:pt x="29" y="28"/>
                    </a:moveTo>
                    <a:cubicBezTo>
                      <a:pt x="24" y="22"/>
                      <a:pt x="5" y="4"/>
                      <a:pt x="0" y="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45" y="53"/>
                      <a:pt x="54" y="49"/>
                    </a:cubicBezTo>
                    <a:cubicBezTo>
                      <a:pt x="46" y="43"/>
                      <a:pt x="34" y="36"/>
                      <a:pt x="29" y="28"/>
                    </a:cubicBezTo>
                    <a:close/>
                  </a:path>
                </a:pathLst>
              </a:custGeom>
              <a:solidFill>
                <a:srgbClr val="00A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51">
                <a:extLst>
                  <a:ext uri="{FF2B5EF4-FFF2-40B4-BE49-F238E27FC236}">
                    <a16:creationId xmlns:a16="http://schemas.microsoft.com/office/drawing/2014/main" id="{EAAF8B68-DB80-4DCD-96A9-592A8E29BC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2238" y="3559175"/>
                <a:ext cx="892175" cy="782637"/>
              </a:xfrm>
              <a:custGeom>
                <a:avLst/>
                <a:gdLst>
                  <a:gd name="T0" fmla="*/ 99 w 105"/>
                  <a:gd name="T1" fmla="*/ 35 h 92"/>
                  <a:gd name="T2" fmla="*/ 40 w 105"/>
                  <a:gd name="T3" fmla="*/ 55 h 92"/>
                  <a:gd name="T4" fmla="*/ 15 w 105"/>
                  <a:gd name="T5" fmla="*/ 0 h 92"/>
                  <a:gd name="T6" fmla="*/ 0 w 105"/>
                  <a:gd name="T7" fmla="*/ 6 h 92"/>
                  <a:gd name="T8" fmla="*/ 27 w 105"/>
                  <a:gd name="T9" fmla="*/ 88 h 92"/>
                  <a:gd name="T10" fmla="*/ 104 w 105"/>
                  <a:gd name="T11" fmla="*/ 73 h 92"/>
                  <a:gd name="T12" fmla="*/ 99 w 105"/>
                  <a:gd name="T13" fmla="*/ 3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92">
                    <a:moveTo>
                      <a:pt x="99" y="35"/>
                    </a:moveTo>
                    <a:cubicBezTo>
                      <a:pt x="99" y="35"/>
                      <a:pt x="46" y="57"/>
                      <a:pt x="40" y="55"/>
                    </a:cubicBezTo>
                    <a:cubicBezTo>
                      <a:pt x="35" y="54"/>
                      <a:pt x="15" y="0"/>
                      <a:pt x="15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7" y="84"/>
                      <a:pt x="27" y="88"/>
                    </a:cubicBezTo>
                    <a:cubicBezTo>
                      <a:pt x="38" y="92"/>
                      <a:pt x="104" y="73"/>
                      <a:pt x="104" y="73"/>
                    </a:cubicBezTo>
                    <a:cubicBezTo>
                      <a:pt x="104" y="73"/>
                      <a:pt x="105" y="54"/>
                      <a:pt x="99" y="35"/>
                    </a:cubicBezTo>
                    <a:close/>
                  </a:path>
                </a:pathLst>
              </a:custGeom>
              <a:solidFill>
                <a:srgbClr val="32D8E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52">
                <a:extLst>
                  <a:ext uri="{FF2B5EF4-FFF2-40B4-BE49-F238E27FC236}">
                    <a16:creationId xmlns:a16="http://schemas.microsoft.com/office/drawing/2014/main" id="{DDAB4FB0-A21D-42A6-94A4-9DC60CFC5B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81963" y="4010025"/>
                <a:ext cx="544512" cy="296862"/>
              </a:xfrm>
              <a:custGeom>
                <a:avLst/>
                <a:gdLst>
                  <a:gd name="T0" fmla="*/ 14 w 64"/>
                  <a:gd name="T1" fmla="*/ 30 h 35"/>
                  <a:gd name="T2" fmla="*/ 0 w 64"/>
                  <a:gd name="T3" fmla="*/ 35 h 35"/>
                  <a:gd name="T4" fmla="*/ 64 w 64"/>
                  <a:gd name="T5" fmla="*/ 20 h 35"/>
                  <a:gd name="T6" fmla="*/ 63 w 64"/>
                  <a:gd name="T7" fmla="*/ 0 h 35"/>
                  <a:gd name="T8" fmla="*/ 14 w 64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35">
                    <a:moveTo>
                      <a:pt x="14" y="30"/>
                    </a:moveTo>
                    <a:cubicBezTo>
                      <a:pt x="9" y="32"/>
                      <a:pt x="4" y="33"/>
                      <a:pt x="0" y="35"/>
                    </a:cubicBezTo>
                    <a:cubicBezTo>
                      <a:pt x="22" y="32"/>
                      <a:pt x="64" y="20"/>
                      <a:pt x="64" y="20"/>
                    </a:cubicBezTo>
                    <a:cubicBezTo>
                      <a:pt x="64" y="20"/>
                      <a:pt x="64" y="11"/>
                      <a:pt x="63" y="0"/>
                    </a:cubicBezTo>
                    <a:cubicBezTo>
                      <a:pt x="50" y="14"/>
                      <a:pt x="31" y="24"/>
                      <a:pt x="14" y="30"/>
                    </a:cubicBezTo>
                    <a:close/>
                  </a:path>
                </a:pathLst>
              </a:custGeom>
              <a:solidFill>
                <a:srgbClr val="00A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53">
                <a:extLst>
                  <a:ext uri="{FF2B5EF4-FFF2-40B4-BE49-F238E27FC236}">
                    <a16:creationId xmlns:a16="http://schemas.microsoft.com/office/drawing/2014/main" id="{C62AD337-A8F5-4F23-9EB7-142B3D766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45700" y="3014663"/>
                <a:ext cx="204787" cy="255587"/>
              </a:xfrm>
              <a:custGeom>
                <a:avLst/>
                <a:gdLst>
                  <a:gd name="T0" fmla="*/ 21 w 24"/>
                  <a:gd name="T1" fmla="*/ 12 h 30"/>
                  <a:gd name="T2" fmla="*/ 5 w 24"/>
                  <a:gd name="T3" fmla="*/ 2 h 30"/>
                  <a:gd name="T4" fmla="*/ 0 w 24"/>
                  <a:gd name="T5" fmla="*/ 6 h 30"/>
                  <a:gd name="T6" fmla="*/ 3 w 24"/>
                  <a:gd name="T7" fmla="*/ 15 h 30"/>
                  <a:gd name="T8" fmla="*/ 11 w 24"/>
                  <a:gd name="T9" fmla="*/ 30 h 30"/>
                  <a:gd name="T10" fmla="*/ 14 w 24"/>
                  <a:gd name="T11" fmla="*/ 29 h 30"/>
                  <a:gd name="T12" fmla="*/ 21 w 24"/>
                  <a:gd name="T1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30">
                    <a:moveTo>
                      <a:pt x="21" y="12"/>
                    </a:moveTo>
                    <a:cubicBezTo>
                      <a:pt x="19" y="4"/>
                      <a:pt x="12" y="0"/>
                      <a:pt x="5" y="2"/>
                    </a:cubicBezTo>
                    <a:cubicBezTo>
                      <a:pt x="3" y="3"/>
                      <a:pt x="1" y="4"/>
                      <a:pt x="0" y="6"/>
                    </a:cubicBezTo>
                    <a:cubicBezTo>
                      <a:pt x="1" y="9"/>
                      <a:pt x="2" y="12"/>
                      <a:pt x="3" y="15"/>
                    </a:cubicBezTo>
                    <a:cubicBezTo>
                      <a:pt x="5" y="21"/>
                      <a:pt x="8" y="25"/>
                      <a:pt x="11" y="30"/>
                    </a:cubicBezTo>
                    <a:cubicBezTo>
                      <a:pt x="12" y="29"/>
                      <a:pt x="13" y="29"/>
                      <a:pt x="14" y="29"/>
                    </a:cubicBezTo>
                    <a:cubicBezTo>
                      <a:pt x="20" y="27"/>
                      <a:pt x="24" y="19"/>
                      <a:pt x="21" y="12"/>
                    </a:cubicBezTo>
                    <a:close/>
                  </a:path>
                </a:pathLst>
              </a:custGeom>
              <a:solidFill>
                <a:srgbClr val="C5C9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54">
                <a:extLst>
                  <a:ext uri="{FF2B5EF4-FFF2-40B4-BE49-F238E27FC236}">
                    <a16:creationId xmlns:a16="http://schemas.microsoft.com/office/drawing/2014/main" id="{340D094B-8C31-43ED-9CA1-1DD4F43363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2338" y="3797300"/>
                <a:ext cx="747712" cy="1131887"/>
              </a:xfrm>
              <a:custGeom>
                <a:avLst/>
                <a:gdLst>
                  <a:gd name="T0" fmla="*/ 5 w 88"/>
                  <a:gd name="T1" fmla="*/ 71 h 133"/>
                  <a:gd name="T2" fmla="*/ 0 w 88"/>
                  <a:gd name="T3" fmla="*/ 133 h 133"/>
                  <a:gd name="T4" fmla="*/ 87 w 88"/>
                  <a:gd name="T5" fmla="*/ 133 h 133"/>
                  <a:gd name="T6" fmla="*/ 86 w 88"/>
                  <a:gd name="T7" fmla="*/ 48 h 133"/>
                  <a:gd name="T8" fmla="*/ 77 w 88"/>
                  <a:gd name="T9" fmla="*/ 5 h 133"/>
                  <a:gd name="T10" fmla="*/ 63 w 88"/>
                  <a:gd name="T11" fmla="*/ 0 h 133"/>
                  <a:gd name="T12" fmla="*/ 32 w 88"/>
                  <a:gd name="T13" fmla="*/ 0 h 133"/>
                  <a:gd name="T14" fmla="*/ 2 w 88"/>
                  <a:gd name="T15" fmla="*/ 8 h 133"/>
                  <a:gd name="T16" fmla="*/ 5 w 88"/>
                  <a:gd name="T17" fmla="*/ 7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133">
                    <a:moveTo>
                      <a:pt x="5" y="71"/>
                    </a:moveTo>
                    <a:cubicBezTo>
                      <a:pt x="3" y="90"/>
                      <a:pt x="1" y="128"/>
                      <a:pt x="0" y="133"/>
                    </a:cubicBezTo>
                    <a:cubicBezTo>
                      <a:pt x="87" y="133"/>
                      <a:pt x="87" y="133"/>
                      <a:pt x="87" y="133"/>
                    </a:cubicBezTo>
                    <a:cubicBezTo>
                      <a:pt x="88" y="105"/>
                      <a:pt x="88" y="63"/>
                      <a:pt x="86" y="48"/>
                    </a:cubicBezTo>
                    <a:cubicBezTo>
                      <a:pt x="84" y="21"/>
                      <a:pt x="77" y="5"/>
                      <a:pt x="77" y="5"/>
                    </a:cubicBezTo>
                    <a:cubicBezTo>
                      <a:pt x="77" y="5"/>
                      <a:pt x="71" y="3"/>
                      <a:pt x="63" y="0"/>
                    </a:cubicBezTo>
                    <a:cubicBezTo>
                      <a:pt x="63" y="0"/>
                      <a:pt x="47" y="10"/>
                      <a:pt x="32" y="0"/>
                    </a:cubicBezTo>
                    <a:cubicBezTo>
                      <a:pt x="32" y="0"/>
                      <a:pt x="6" y="7"/>
                      <a:pt x="2" y="8"/>
                    </a:cubicBezTo>
                    <a:cubicBezTo>
                      <a:pt x="0" y="10"/>
                      <a:pt x="7" y="52"/>
                      <a:pt x="5" y="71"/>
                    </a:cubicBezTo>
                    <a:close/>
                  </a:path>
                </a:pathLst>
              </a:custGeom>
              <a:solidFill>
                <a:srgbClr val="32D8E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55">
                <a:extLst>
                  <a:ext uri="{FF2B5EF4-FFF2-40B4-BE49-F238E27FC236}">
                    <a16:creationId xmlns:a16="http://schemas.microsoft.com/office/drawing/2014/main" id="{40C1AA4A-D842-4D87-9911-480EC04B7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2338" y="4052888"/>
                <a:ext cx="339725" cy="876300"/>
              </a:xfrm>
              <a:custGeom>
                <a:avLst/>
                <a:gdLst>
                  <a:gd name="T0" fmla="*/ 27 w 40"/>
                  <a:gd name="T1" fmla="*/ 66 h 103"/>
                  <a:gd name="T2" fmla="*/ 23 w 40"/>
                  <a:gd name="T3" fmla="*/ 42 h 103"/>
                  <a:gd name="T4" fmla="*/ 21 w 40"/>
                  <a:gd name="T5" fmla="*/ 36 h 103"/>
                  <a:gd name="T6" fmla="*/ 17 w 40"/>
                  <a:gd name="T7" fmla="*/ 23 h 103"/>
                  <a:gd name="T8" fmla="*/ 12 w 40"/>
                  <a:gd name="T9" fmla="*/ 14 h 103"/>
                  <a:gd name="T10" fmla="*/ 8 w 40"/>
                  <a:gd name="T11" fmla="*/ 10 h 103"/>
                  <a:gd name="T12" fmla="*/ 3 w 40"/>
                  <a:gd name="T13" fmla="*/ 0 h 103"/>
                  <a:gd name="T14" fmla="*/ 5 w 40"/>
                  <a:gd name="T15" fmla="*/ 41 h 103"/>
                  <a:gd name="T16" fmla="*/ 0 w 40"/>
                  <a:gd name="T17" fmla="*/ 103 h 103"/>
                  <a:gd name="T18" fmla="*/ 40 w 40"/>
                  <a:gd name="T19" fmla="*/ 103 h 103"/>
                  <a:gd name="T20" fmla="*/ 29 w 40"/>
                  <a:gd name="T21" fmla="*/ 79 h 103"/>
                  <a:gd name="T22" fmla="*/ 27 w 40"/>
                  <a:gd name="T23" fmla="*/ 6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103">
                    <a:moveTo>
                      <a:pt x="27" y="66"/>
                    </a:moveTo>
                    <a:cubicBezTo>
                      <a:pt x="27" y="58"/>
                      <a:pt x="26" y="49"/>
                      <a:pt x="23" y="42"/>
                    </a:cubicBezTo>
                    <a:cubicBezTo>
                      <a:pt x="22" y="40"/>
                      <a:pt x="21" y="38"/>
                      <a:pt x="21" y="36"/>
                    </a:cubicBezTo>
                    <a:cubicBezTo>
                      <a:pt x="20" y="30"/>
                      <a:pt x="19" y="26"/>
                      <a:pt x="17" y="23"/>
                    </a:cubicBezTo>
                    <a:cubicBezTo>
                      <a:pt x="15" y="20"/>
                      <a:pt x="13" y="17"/>
                      <a:pt x="12" y="14"/>
                    </a:cubicBezTo>
                    <a:cubicBezTo>
                      <a:pt x="10" y="13"/>
                      <a:pt x="9" y="12"/>
                      <a:pt x="8" y="10"/>
                    </a:cubicBezTo>
                    <a:cubicBezTo>
                      <a:pt x="7" y="7"/>
                      <a:pt x="4" y="3"/>
                      <a:pt x="3" y="0"/>
                    </a:cubicBezTo>
                    <a:cubicBezTo>
                      <a:pt x="4" y="14"/>
                      <a:pt x="6" y="32"/>
                      <a:pt x="5" y="41"/>
                    </a:cubicBezTo>
                    <a:cubicBezTo>
                      <a:pt x="3" y="60"/>
                      <a:pt x="1" y="98"/>
                      <a:pt x="0" y="103"/>
                    </a:cubicBezTo>
                    <a:cubicBezTo>
                      <a:pt x="40" y="103"/>
                      <a:pt x="40" y="103"/>
                      <a:pt x="40" y="103"/>
                    </a:cubicBezTo>
                    <a:cubicBezTo>
                      <a:pt x="35" y="97"/>
                      <a:pt x="32" y="89"/>
                      <a:pt x="29" y="79"/>
                    </a:cubicBezTo>
                    <a:cubicBezTo>
                      <a:pt x="28" y="75"/>
                      <a:pt x="28" y="71"/>
                      <a:pt x="27" y="66"/>
                    </a:cubicBezTo>
                    <a:close/>
                  </a:path>
                </a:pathLst>
              </a:custGeom>
              <a:solidFill>
                <a:srgbClr val="00A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4FC1D2AA-12ED-4F61-90DB-E759B7622AA8}"/>
                </a:ext>
              </a:extLst>
            </p:cNvPr>
            <p:cNvSpPr/>
            <p:nvPr/>
          </p:nvSpPr>
          <p:spPr>
            <a:xfrm>
              <a:off x="5484204" y="1944914"/>
              <a:ext cx="6174397" cy="3875315"/>
            </a:xfrm>
            <a:custGeom>
              <a:avLst/>
              <a:gdLst>
                <a:gd name="connsiteX0" fmla="*/ 1131590 w 6174397"/>
                <a:gd name="connsiteY0" fmla="*/ 0 h 3875315"/>
                <a:gd name="connsiteX1" fmla="*/ 5847824 w 6174397"/>
                <a:gd name="connsiteY1" fmla="*/ 0 h 3875315"/>
                <a:gd name="connsiteX2" fmla="*/ 6174397 w 6174397"/>
                <a:gd name="connsiteY2" fmla="*/ 326573 h 3875315"/>
                <a:gd name="connsiteX3" fmla="*/ 6174397 w 6174397"/>
                <a:gd name="connsiteY3" fmla="*/ 3548742 h 3875315"/>
                <a:gd name="connsiteX4" fmla="*/ 5847824 w 6174397"/>
                <a:gd name="connsiteY4" fmla="*/ 3875315 h 3875315"/>
                <a:gd name="connsiteX5" fmla="*/ 1131590 w 6174397"/>
                <a:gd name="connsiteY5" fmla="*/ 3875315 h 3875315"/>
                <a:gd name="connsiteX6" fmla="*/ 805017 w 6174397"/>
                <a:gd name="connsiteY6" fmla="*/ 3548742 h 3875315"/>
                <a:gd name="connsiteX7" fmla="*/ 805017 w 6174397"/>
                <a:gd name="connsiteY7" fmla="*/ 2483981 h 3875315"/>
                <a:gd name="connsiteX8" fmla="*/ 0 w 6174397"/>
                <a:gd name="connsiteY8" fmla="*/ 1937658 h 3875315"/>
                <a:gd name="connsiteX9" fmla="*/ 805017 w 6174397"/>
                <a:gd name="connsiteY9" fmla="*/ 1391334 h 3875315"/>
                <a:gd name="connsiteX10" fmla="*/ 805017 w 6174397"/>
                <a:gd name="connsiteY10" fmla="*/ 326573 h 3875315"/>
                <a:gd name="connsiteX11" fmla="*/ 1131590 w 6174397"/>
                <a:gd name="connsiteY11" fmla="*/ 0 h 3875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174397" h="3875315">
                  <a:moveTo>
                    <a:pt x="1131590" y="0"/>
                  </a:moveTo>
                  <a:lnTo>
                    <a:pt x="5847824" y="0"/>
                  </a:lnTo>
                  <a:cubicBezTo>
                    <a:pt x="6028185" y="0"/>
                    <a:pt x="6174397" y="146212"/>
                    <a:pt x="6174397" y="326573"/>
                  </a:cubicBezTo>
                  <a:lnTo>
                    <a:pt x="6174397" y="3548742"/>
                  </a:lnTo>
                  <a:cubicBezTo>
                    <a:pt x="6174397" y="3729103"/>
                    <a:pt x="6028185" y="3875315"/>
                    <a:pt x="5847824" y="3875315"/>
                  </a:cubicBezTo>
                  <a:lnTo>
                    <a:pt x="1131590" y="3875315"/>
                  </a:lnTo>
                  <a:cubicBezTo>
                    <a:pt x="951229" y="3875315"/>
                    <a:pt x="805017" y="3729103"/>
                    <a:pt x="805017" y="3548742"/>
                  </a:cubicBezTo>
                  <a:lnTo>
                    <a:pt x="805017" y="2483981"/>
                  </a:lnTo>
                  <a:lnTo>
                    <a:pt x="0" y="1937658"/>
                  </a:lnTo>
                  <a:lnTo>
                    <a:pt x="805017" y="1391334"/>
                  </a:lnTo>
                  <a:lnTo>
                    <a:pt x="805017" y="326573"/>
                  </a:lnTo>
                  <a:cubicBezTo>
                    <a:pt x="805017" y="146212"/>
                    <a:pt x="951229" y="0"/>
                    <a:pt x="1131590" y="0"/>
                  </a:cubicBezTo>
                  <a:close/>
                </a:path>
              </a:pathLst>
            </a:custGeom>
            <a:gradFill>
              <a:gsLst>
                <a:gs pos="90000">
                  <a:srgbClr val="53DBD2"/>
                </a:gs>
                <a:gs pos="8000">
                  <a:srgbClr val="B7C9F9"/>
                </a:gs>
              </a:gsLst>
              <a:lin ang="3000000" scaled="0"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EF0C98BA-9F4F-455E-8C5B-D2A65F49BEC4}"/>
                </a:ext>
              </a:extLst>
            </p:cNvPr>
            <p:cNvSpPr txBox="1"/>
            <p:nvPr/>
          </p:nvSpPr>
          <p:spPr>
            <a:xfrm>
              <a:off x="6627342" y="2140630"/>
              <a:ext cx="4482575" cy="3148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  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 </a:t>
              </a:r>
              <a:r>
                <a:rPr lang="fa-IR" sz="1400" dirty="0" smtClean="0">
                  <a:cs typeface="B Titr" panose="00000700000000000000" pitchFamily="2" charset="-78"/>
                </a:rPr>
                <a:t>متن</a:t>
              </a:r>
            </a:p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  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 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endParaRPr lang="fa-IR" sz="1400" dirty="0" smtClean="0">
                <a:cs typeface="B Titr" panose="00000700000000000000" pitchFamily="2" charset="-78"/>
              </a:endParaRPr>
            </a:p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  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 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endParaRPr lang="fa-IR" sz="1400" dirty="0" smtClean="0">
                <a:cs typeface="B Titr" panose="00000700000000000000" pitchFamily="2" charset="-78"/>
              </a:endParaRPr>
            </a:p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  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 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r>
                <a:rPr lang="fa-IR" sz="1400" dirty="0" smtClean="0">
                  <a:cs typeface="B Titr" panose="00000700000000000000" pitchFamily="2" charset="-78"/>
                </a:rPr>
                <a:t> </a:t>
              </a:r>
              <a:r>
                <a:rPr lang="fa-IR" sz="1400" dirty="0">
                  <a:cs typeface="B Titr" panose="00000700000000000000" pitchFamily="2" charset="-78"/>
                </a:rPr>
                <a:t>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</a:t>
              </a:r>
              <a:r>
                <a:rPr lang="fa-IR" sz="1400" dirty="0" smtClean="0">
                  <a:cs typeface="B Titr" panose="00000700000000000000" pitchFamily="2" charset="-78"/>
                </a:rPr>
                <a:t>بنویسید</a:t>
              </a:r>
              <a:endParaRPr lang="en-ID" sz="1400" dirty="0">
                <a:cs typeface="B Titr" panose="00000700000000000000" pitchFamily="2" charset="-78"/>
              </a:endParaRPr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1FFC629E-CD49-4275-90CD-6BA02E81597D}"/>
                </a:ext>
              </a:extLst>
            </p:cNvPr>
            <p:cNvGrpSpPr/>
            <p:nvPr/>
          </p:nvGrpSpPr>
          <p:grpSpPr>
            <a:xfrm>
              <a:off x="5850963" y="1639884"/>
              <a:ext cx="814296" cy="663582"/>
              <a:chOff x="7246938" y="6858000"/>
              <a:chExt cx="1192212" cy="971550"/>
            </a:xfrm>
            <a:solidFill>
              <a:srgbClr val="2A52C6"/>
            </a:solidFill>
          </p:grpSpPr>
          <p:sp>
            <p:nvSpPr>
              <p:cNvPr id="67" name="Freeform 59">
                <a:extLst>
                  <a:ext uri="{FF2B5EF4-FFF2-40B4-BE49-F238E27FC236}">
                    <a16:creationId xmlns:a16="http://schemas.microsoft.com/office/drawing/2014/main" id="{2BFDEA01-1CE9-4884-B8CD-50C7AB2D04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46938" y="6858000"/>
                <a:ext cx="600075" cy="971550"/>
              </a:xfrm>
              <a:custGeom>
                <a:avLst/>
                <a:gdLst>
                  <a:gd name="T0" fmla="*/ 104 w 158"/>
                  <a:gd name="T1" fmla="*/ 115 h 255"/>
                  <a:gd name="T2" fmla="*/ 81 w 158"/>
                  <a:gd name="T3" fmla="*/ 112 h 255"/>
                  <a:gd name="T4" fmla="*/ 53 w 158"/>
                  <a:gd name="T5" fmla="*/ 118 h 255"/>
                  <a:gd name="T6" fmla="*/ 111 w 158"/>
                  <a:gd name="T7" fmla="*/ 43 h 255"/>
                  <a:gd name="T8" fmla="*/ 117 w 158"/>
                  <a:gd name="T9" fmla="*/ 37 h 255"/>
                  <a:gd name="T10" fmla="*/ 125 w 158"/>
                  <a:gd name="T11" fmla="*/ 11 h 255"/>
                  <a:gd name="T12" fmla="*/ 124 w 158"/>
                  <a:gd name="T13" fmla="*/ 4 h 255"/>
                  <a:gd name="T14" fmla="*/ 118 w 158"/>
                  <a:gd name="T15" fmla="*/ 1 h 255"/>
                  <a:gd name="T16" fmla="*/ 111 w 158"/>
                  <a:gd name="T17" fmla="*/ 0 h 255"/>
                  <a:gd name="T18" fmla="*/ 13 w 158"/>
                  <a:gd name="T19" fmla="*/ 103 h 255"/>
                  <a:gd name="T20" fmla="*/ 25 w 158"/>
                  <a:gd name="T21" fmla="*/ 225 h 255"/>
                  <a:gd name="T22" fmla="*/ 84 w 158"/>
                  <a:gd name="T23" fmla="*/ 255 h 255"/>
                  <a:gd name="T24" fmla="*/ 85 w 158"/>
                  <a:gd name="T25" fmla="*/ 255 h 255"/>
                  <a:gd name="T26" fmla="*/ 153 w 158"/>
                  <a:gd name="T27" fmla="*/ 203 h 255"/>
                  <a:gd name="T28" fmla="*/ 146 w 158"/>
                  <a:gd name="T29" fmla="*/ 149 h 255"/>
                  <a:gd name="T30" fmla="*/ 104 w 158"/>
                  <a:gd name="T31" fmla="*/ 115 h 255"/>
                  <a:gd name="T32" fmla="*/ 104 w 158"/>
                  <a:gd name="T33" fmla="*/ 115 h 255"/>
                  <a:gd name="T34" fmla="*/ 104 w 158"/>
                  <a:gd name="T35" fmla="*/ 11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8" h="255">
                    <a:moveTo>
                      <a:pt x="104" y="115"/>
                    </a:moveTo>
                    <a:cubicBezTo>
                      <a:pt x="96" y="113"/>
                      <a:pt x="89" y="112"/>
                      <a:pt x="81" y="112"/>
                    </a:cubicBezTo>
                    <a:cubicBezTo>
                      <a:pt x="70" y="112"/>
                      <a:pt x="61" y="115"/>
                      <a:pt x="53" y="118"/>
                    </a:cubicBezTo>
                    <a:cubicBezTo>
                      <a:pt x="60" y="92"/>
                      <a:pt x="77" y="48"/>
                      <a:pt x="111" y="43"/>
                    </a:cubicBezTo>
                    <a:cubicBezTo>
                      <a:pt x="114" y="42"/>
                      <a:pt x="117" y="40"/>
                      <a:pt x="117" y="37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8"/>
                      <a:pt x="125" y="6"/>
                      <a:pt x="124" y="4"/>
                    </a:cubicBezTo>
                    <a:cubicBezTo>
                      <a:pt x="123" y="2"/>
                      <a:pt x="121" y="1"/>
                      <a:pt x="118" y="1"/>
                    </a:cubicBezTo>
                    <a:cubicBezTo>
                      <a:pt x="116" y="0"/>
                      <a:pt x="113" y="0"/>
                      <a:pt x="111" y="0"/>
                    </a:cubicBezTo>
                    <a:cubicBezTo>
                      <a:pt x="70" y="0"/>
                      <a:pt x="30" y="42"/>
                      <a:pt x="13" y="103"/>
                    </a:cubicBezTo>
                    <a:cubicBezTo>
                      <a:pt x="3" y="138"/>
                      <a:pt x="0" y="191"/>
                      <a:pt x="25" y="225"/>
                    </a:cubicBezTo>
                    <a:cubicBezTo>
                      <a:pt x="39" y="244"/>
                      <a:pt x="59" y="254"/>
                      <a:pt x="84" y="255"/>
                    </a:cubicBezTo>
                    <a:cubicBezTo>
                      <a:pt x="84" y="255"/>
                      <a:pt x="84" y="255"/>
                      <a:pt x="85" y="255"/>
                    </a:cubicBezTo>
                    <a:cubicBezTo>
                      <a:pt x="116" y="255"/>
                      <a:pt x="144" y="233"/>
                      <a:pt x="153" y="203"/>
                    </a:cubicBezTo>
                    <a:cubicBezTo>
                      <a:pt x="158" y="185"/>
                      <a:pt x="156" y="165"/>
                      <a:pt x="146" y="149"/>
                    </a:cubicBezTo>
                    <a:cubicBezTo>
                      <a:pt x="137" y="133"/>
                      <a:pt x="122" y="121"/>
                      <a:pt x="104" y="115"/>
                    </a:cubicBezTo>
                    <a:close/>
                    <a:moveTo>
                      <a:pt x="104" y="115"/>
                    </a:moveTo>
                    <a:cubicBezTo>
                      <a:pt x="104" y="115"/>
                      <a:pt x="104" y="115"/>
                      <a:pt x="104" y="1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60">
                <a:extLst>
                  <a:ext uri="{FF2B5EF4-FFF2-40B4-BE49-F238E27FC236}">
                    <a16:creationId xmlns:a16="http://schemas.microsoft.com/office/drawing/2014/main" id="{714CCF75-72FD-49D5-87C7-BFDFEAE07E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39075" y="6858000"/>
                <a:ext cx="600075" cy="971550"/>
              </a:xfrm>
              <a:custGeom>
                <a:avLst/>
                <a:gdLst>
                  <a:gd name="T0" fmla="*/ 146 w 158"/>
                  <a:gd name="T1" fmla="*/ 149 h 255"/>
                  <a:gd name="T2" fmla="*/ 103 w 158"/>
                  <a:gd name="T3" fmla="*/ 115 h 255"/>
                  <a:gd name="T4" fmla="*/ 81 w 158"/>
                  <a:gd name="T5" fmla="*/ 112 h 255"/>
                  <a:gd name="T6" fmla="*/ 53 w 158"/>
                  <a:gd name="T7" fmla="*/ 118 h 255"/>
                  <a:gd name="T8" fmla="*/ 111 w 158"/>
                  <a:gd name="T9" fmla="*/ 43 h 255"/>
                  <a:gd name="T10" fmla="*/ 117 w 158"/>
                  <a:gd name="T11" fmla="*/ 37 h 255"/>
                  <a:gd name="T12" fmla="*/ 124 w 158"/>
                  <a:gd name="T13" fmla="*/ 11 h 255"/>
                  <a:gd name="T14" fmla="*/ 123 w 158"/>
                  <a:gd name="T15" fmla="*/ 4 h 255"/>
                  <a:gd name="T16" fmla="*/ 118 w 158"/>
                  <a:gd name="T17" fmla="*/ 1 h 255"/>
                  <a:gd name="T18" fmla="*/ 110 w 158"/>
                  <a:gd name="T19" fmla="*/ 0 h 255"/>
                  <a:gd name="T20" fmla="*/ 13 w 158"/>
                  <a:gd name="T21" fmla="*/ 103 h 255"/>
                  <a:gd name="T22" fmla="*/ 25 w 158"/>
                  <a:gd name="T23" fmla="*/ 225 h 255"/>
                  <a:gd name="T24" fmla="*/ 84 w 158"/>
                  <a:gd name="T25" fmla="*/ 255 h 255"/>
                  <a:gd name="T26" fmla="*/ 84 w 158"/>
                  <a:gd name="T27" fmla="*/ 255 h 255"/>
                  <a:gd name="T28" fmla="*/ 152 w 158"/>
                  <a:gd name="T29" fmla="*/ 203 h 255"/>
                  <a:gd name="T30" fmla="*/ 146 w 158"/>
                  <a:gd name="T31" fmla="*/ 149 h 255"/>
                  <a:gd name="T32" fmla="*/ 146 w 158"/>
                  <a:gd name="T33" fmla="*/ 149 h 255"/>
                  <a:gd name="T34" fmla="*/ 146 w 158"/>
                  <a:gd name="T35" fmla="*/ 149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8" h="255">
                    <a:moveTo>
                      <a:pt x="146" y="149"/>
                    </a:moveTo>
                    <a:cubicBezTo>
                      <a:pt x="137" y="133"/>
                      <a:pt x="122" y="121"/>
                      <a:pt x="103" y="115"/>
                    </a:cubicBezTo>
                    <a:cubicBezTo>
                      <a:pt x="96" y="113"/>
                      <a:pt x="88" y="112"/>
                      <a:pt x="81" y="112"/>
                    </a:cubicBezTo>
                    <a:cubicBezTo>
                      <a:pt x="70" y="112"/>
                      <a:pt x="60" y="115"/>
                      <a:pt x="53" y="118"/>
                    </a:cubicBezTo>
                    <a:cubicBezTo>
                      <a:pt x="60" y="92"/>
                      <a:pt x="77" y="48"/>
                      <a:pt x="111" y="43"/>
                    </a:cubicBezTo>
                    <a:cubicBezTo>
                      <a:pt x="114" y="42"/>
                      <a:pt x="116" y="40"/>
                      <a:pt x="117" y="37"/>
                    </a:cubicBezTo>
                    <a:cubicBezTo>
                      <a:pt x="124" y="11"/>
                      <a:pt x="124" y="11"/>
                      <a:pt x="124" y="11"/>
                    </a:cubicBezTo>
                    <a:cubicBezTo>
                      <a:pt x="125" y="8"/>
                      <a:pt x="125" y="6"/>
                      <a:pt x="123" y="4"/>
                    </a:cubicBezTo>
                    <a:cubicBezTo>
                      <a:pt x="122" y="2"/>
                      <a:pt x="120" y="1"/>
                      <a:pt x="118" y="1"/>
                    </a:cubicBezTo>
                    <a:cubicBezTo>
                      <a:pt x="115" y="0"/>
                      <a:pt x="113" y="0"/>
                      <a:pt x="110" y="0"/>
                    </a:cubicBezTo>
                    <a:cubicBezTo>
                      <a:pt x="70" y="0"/>
                      <a:pt x="30" y="42"/>
                      <a:pt x="13" y="103"/>
                    </a:cubicBezTo>
                    <a:cubicBezTo>
                      <a:pt x="3" y="138"/>
                      <a:pt x="0" y="191"/>
                      <a:pt x="25" y="225"/>
                    </a:cubicBezTo>
                    <a:cubicBezTo>
                      <a:pt x="38" y="244"/>
                      <a:pt x="58" y="254"/>
                      <a:pt x="84" y="255"/>
                    </a:cubicBezTo>
                    <a:cubicBezTo>
                      <a:pt x="84" y="255"/>
                      <a:pt x="84" y="255"/>
                      <a:pt x="84" y="255"/>
                    </a:cubicBezTo>
                    <a:cubicBezTo>
                      <a:pt x="116" y="255"/>
                      <a:pt x="144" y="233"/>
                      <a:pt x="152" y="203"/>
                    </a:cubicBezTo>
                    <a:cubicBezTo>
                      <a:pt x="158" y="185"/>
                      <a:pt x="155" y="165"/>
                      <a:pt x="146" y="149"/>
                    </a:cubicBezTo>
                    <a:close/>
                    <a:moveTo>
                      <a:pt x="146" y="149"/>
                    </a:moveTo>
                    <a:cubicBezTo>
                      <a:pt x="146" y="149"/>
                      <a:pt x="146" y="149"/>
                      <a:pt x="146" y="14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31" name="Group 230">
              <a:extLst>
                <a:ext uri="{FF2B5EF4-FFF2-40B4-BE49-F238E27FC236}">
                  <a16:creationId xmlns:a16="http://schemas.microsoft.com/office/drawing/2014/main" id="{9DE0D9C1-F22C-461B-9288-D6DC098100DB}"/>
                </a:ext>
              </a:extLst>
            </p:cNvPr>
            <p:cNvGrpSpPr/>
            <p:nvPr/>
          </p:nvGrpSpPr>
          <p:grpSpPr>
            <a:xfrm flipH="1">
              <a:off x="10812855" y="5303044"/>
              <a:ext cx="814296" cy="663582"/>
              <a:chOff x="7246938" y="6858000"/>
              <a:chExt cx="1192212" cy="971550"/>
            </a:xfrm>
            <a:solidFill>
              <a:srgbClr val="2A52C6"/>
            </a:solidFill>
          </p:grpSpPr>
          <p:sp>
            <p:nvSpPr>
              <p:cNvPr id="232" name="Freeform 59">
                <a:extLst>
                  <a:ext uri="{FF2B5EF4-FFF2-40B4-BE49-F238E27FC236}">
                    <a16:creationId xmlns:a16="http://schemas.microsoft.com/office/drawing/2014/main" id="{64AD2809-7E6D-4316-BEA3-CDB1513B27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46938" y="6858000"/>
                <a:ext cx="600075" cy="971550"/>
              </a:xfrm>
              <a:custGeom>
                <a:avLst/>
                <a:gdLst>
                  <a:gd name="T0" fmla="*/ 104 w 158"/>
                  <a:gd name="T1" fmla="*/ 115 h 255"/>
                  <a:gd name="T2" fmla="*/ 81 w 158"/>
                  <a:gd name="T3" fmla="*/ 112 h 255"/>
                  <a:gd name="T4" fmla="*/ 53 w 158"/>
                  <a:gd name="T5" fmla="*/ 118 h 255"/>
                  <a:gd name="T6" fmla="*/ 111 w 158"/>
                  <a:gd name="T7" fmla="*/ 43 h 255"/>
                  <a:gd name="T8" fmla="*/ 117 w 158"/>
                  <a:gd name="T9" fmla="*/ 37 h 255"/>
                  <a:gd name="T10" fmla="*/ 125 w 158"/>
                  <a:gd name="T11" fmla="*/ 11 h 255"/>
                  <a:gd name="T12" fmla="*/ 124 w 158"/>
                  <a:gd name="T13" fmla="*/ 4 h 255"/>
                  <a:gd name="T14" fmla="*/ 118 w 158"/>
                  <a:gd name="T15" fmla="*/ 1 h 255"/>
                  <a:gd name="T16" fmla="*/ 111 w 158"/>
                  <a:gd name="T17" fmla="*/ 0 h 255"/>
                  <a:gd name="T18" fmla="*/ 13 w 158"/>
                  <a:gd name="T19" fmla="*/ 103 h 255"/>
                  <a:gd name="T20" fmla="*/ 25 w 158"/>
                  <a:gd name="T21" fmla="*/ 225 h 255"/>
                  <a:gd name="T22" fmla="*/ 84 w 158"/>
                  <a:gd name="T23" fmla="*/ 255 h 255"/>
                  <a:gd name="T24" fmla="*/ 85 w 158"/>
                  <a:gd name="T25" fmla="*/ 255 h 255"/>
                  <a:gd name="T26" fmla="*/ 153 w 158"/>
                  <a:gd name="T27" fmla="*/ 203 h 255"/>
                  <a:gd name="T28" fmla="*/ 146 w 158"/>
                  <a:gd name="T29" fmla="*/ 149 h 255"/>
                  <a:gd name="T30" fmla="*/ 104 w 158"/>
                  <a:gd name="T31" fmla="*/ 115 h 255"/>
                  <a:gd name="T32" fmla="*/ 104 w 158"/>
                  <a:gd name="T33" fmla="*/ 115 h 255"/>
                  <a:gd name="T34" fmla="*/ 104 w 158"/>
                  <a:gd name="T35" fmla="*/ 11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8" h="255">
                    <a:moveTo>
                      <a:pt x="104" y="115"/>
                    </a:moveTo>
                    <a:cubicBezTo>
                      <a:pt x="96" y="113"/>
                      <a:pt x="89" y="112"/>
                      <a:pt x="81" y="112"/>
                    </a:cubicBezTo>
                    <a:cubicBezTo>
                      <a:pt x="70" y="112"/>
                      <a:pt x="61" y="115"/>
                      <a:pt x="53" y="118"/>
                    </a:cubicBezTo>
                    <a:cubicBezTo>
                      <a:pt x="60" y="92"/>
                      <a:pt x="77" y="48"/>
                      <a:pt x="111" y="43"/>
                    </a:cubicBezTo>
                    <a:cubicBezTo>
                      <a:pt x="114" y="42"/>
                      <a:pt x="117" y="40"/>
                      <a:pt x="117" y="37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8"/>
                      <a:pt x="125" y="6"/>
                      <a:pt x="124" y="4"/>
                    </a:cubicBezTo>
                    <a:cubicBezTo>
                      <a:pt x="123" y="2"/>
                      <a:pt x="121" y="1"/>
                      <a:pt x="118" y="1"/>
                    </a:cubicBezTo>
                    <a:cubicBezTo>
                      <a:pt x="116" y="0"/>
                      <a:pt x="113" y="0"/>
                      <a:pt x="111" y="0"/>
                    </a:cubicBezTo>
                    <a:cubicBezTo>
                      <a:pt x="70" y="0"/>
                      <a:pt x="30" y="42"/>
                      <a:pt x="13" y="103"/>
                    </a:cubicBezTo>
                    <a:cubicBezTo>
                      <a:pt x="3" y="138"/>
                      <a:pt x="0" y="191"/>
                      <a:pt x="25" y="225"/>
                    </a:cubicBezTo>
                    <a:cubicBezTo>
                      <a:pt x="39" y="244"/>
                      <a:pt x="59" y="254"/>
                      <a:pt x="84" y="255"/>
                    </a:cubicBezTo>
                    <a:cubicBezTo>
                      <a:pt x="84" y="255"/>
                      <a:pt x="84" y="255"/>
                      <a:pt x="85" y="255"/>
                    </a:cubicBezTo>
                    <a:cubicBezTo>
                      <a:pt x="116" y="255"/>
                      <a:pt x="144" y="233"/>
                      <a:pt x="153" y="203"/>
                    </a:cubicBezTo>
                    <a:cubicBezTo>
                      <a:pt x="158" y="185"/>
                      <a:pt x="156" y="165"/>
                      <a:pt x="146" y="149"/>
                    </a:cubicBezTo>
                    <a:cubicBezTo>
                      <a:pt x="137" y="133"/>
                      <a:pt x="122" y="121"/>
                      <a:pt x="104" y="115"/>
                    </a:cubicBezTo>
                    <a:close/>
                    <a:moveTo>
                      <a:pt x="104" y="115"/>
                    </a:moveTo>
                    <a:cubicBezTo>
                      <a:pt x="104" y="115"/>
                      <a:pt x="104" y="115"/>
                      <a:pt x="104" y="1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Freeform 60">
                <a:extLst>
                  <a:ext uri="{FF2B5EF4-FFF2-40B4-BE49-F238E27FC236}">
                    <a16:creationId xmlns:a16="http://schemas.microsoft.com/office/drawing/2014/main" id="{FBA40CB7-B9B1-40B1-A78E-E6DD2C52CF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39075" y="6858000"/>
                <a:ext cx="600075" cy="971550"/>
              </a:xfrm>
              <a:custGeom>
                <a:avLst/>
                <a:gdLst>
                  <a:gd name="T0" fmla="*/ 146 w 158"/>
                  <a:gd name="T1" fmla="*/ 149 h 255"/>
                  <a:gd name="T2" fmla="*/ 103 w 158"/>
                  <a:gd name="T3" fmla="*/ 115 h 255"/>
                  <a:gd name="T4" fmla="*/ 81 w 158"/>
                  <a:gd name="T5" fmla="*/ 112 h 255"/>
                  <a:gd name="T6" fmla="*/ 53 w 158"/>
                  <a:gd name="T7" fmla="*/ 118 h 255"/>
                  <a:gd name="T8" fmla="*/ 111 w 158"/>
                  <a:gd name="T9" fmla="*/ 43 h 255"/>
                  <a:gd name="T10" fmla="*/ 117 w 158"/>
                  <a:gd name="T11" fmla="*/ 37 h 255"/>
                  <a:gd name="T12" fmla="*/ 124 w 158"/>
                  <a:gd name="T13" fmla="*/ 11 h 255"/>
                  <a:gd name="T14" fmla="*/ 123 w 158"/>
                  <a:gd name="T15" fmla="*/ 4 h 255"/>
                  <a:gd name="T16" fmla="*/ 118 w 158"/>
                  <a:gd name="T17" fmla="*/ 1 h 255"/>
                  <a:gd name="T18" fmla="*/ 110 w 158"/>
                  <a:gd name="T19" fmla="*/ 0 h 255"/>
                  <a:gd name="T20" fmla="*/ 13 w 158"/>
                  <a:gd name="T21" fmla="*/ 103 h 255"/>
                  <a:gd name="T22" fmla="*/ 25 w 158"/>
                  <a:gd name="T23" fmla="*/ 225 h 255"/>
                  <a:gd name="T24" fmla="*/ 84 w 158"/>
                  <a:gd name="T25" fmla="*/ 255 h 255"/>
                  <a:gd name="T26" fmla="*/ 84 w 158"/>
                  <a:gd name="T27" fmla="*/ 255 h 255"/>
                  <a:gd name="T28" fmla="*/ 152 w 158"/>
                  <a:gd name="T29" fmla="*/ 203 h 255"/>
                  <a:gd name="T30" fmla="*/ 146 w 158"/>
                  <a:gd name="T31" fmla="*/ 149 h 255"/>
                  <a:gd name="T32" fmla="*/ 146 w 158"/>
                  <a:gd name="T33" fmla="*/ 149 h 255"/>
                  <a:gd name="T34" fmla="*/ 146 w 158"/>
                  <a:gd name="T35" fmla="*/ 149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8" h="255">
                    <a:moveTo>
                      <a:pt x="146" y="149"/>
                    </a:moveTo>
                    <a:cubicBezTo>
                      <a:pt x="137" y="133"/>
                      <a:pt x="122" y="121"/>
                      <a:pt x="103" y="115"/>
                    </a:cubicBezTo>
                    <a:cubicBezTo>
                      <a:pt x="96" y="113"/>
                      <a:pt x="88" y="112"/>
                      <a:pt x="81" y="112"/>
                    </a:cubicBezTo>
                    <a:cubicBezTo>
                      <a:pt x="70" y="112"/>
                      <a:pt x="60" y="115"/>
                      <a:pt x="53" y="118"/>
                    </a:cubicBezTo>
                    <a:cubicBezTo>
                      <a:pt x="60" y="92"/>
                      <a:pt x="77" y="48"/>
                      <a:pt x="111" y="43"/>
                    </a:cubicBezTo>
                    <a:cubicBezTo>
                      <a:pt x="114" y="42"/>
                      <a:pt x="116" y="40"/>
                      <a:pt x="117" y="37"/>
                    </a:cubicBezTo>
                    <a:cubicBezTo>
                      <a:pt x="124" y="11"/>
                      <a:pt x="124" y="11"/>
                      <a:pt x="124" y="11"/>
                    </a:cubicBezTo>
                    <a:cubicBezTo>
                      <a:pt x="125" y="8"/>
                      <a:pt x="125" y="6"/>
                      <a:pt x="123" y="4"/>
                    </a:cubicBezTo>
                    <a:cubicBezTo>
                      <a:pt x="122" y="2"/>
                      <a:pt x="120" y="1"/>
                      <a:pt x="118" y="1"/>
                    </a:cubicBezTo>
                    <a:cubicBezTo>
                      <a:pt x="115" y="0"/>
                      <a:pt x="113" y="0"/>
                      <a:pt x="110" y="0"/>
                    </a:cubicBezTo>
                    <a:cubicBezTo>
                      <a:pt x="70" y="0"/>
                      <a:pt x="30" y="42"/>
                      <a:pt x="13" y="103"/>
                    </a:cubicBezTo>
                    <a:cubicBezTo>
                      <a:pt x="3" y="138"/>
                      <a:pt x="0" y="191"/>
                      <a:pt x="25" y="225"/>
                    </a:cubicBezTo>
                    <a:cubicBezTo>
                      <a:pt x="38" y="244"/>
                      <a:pt x="58" y="254"/>
                      <a:pt x="84" y="255"/>
                    </a:cubicBezTo>
                    <a:cubicBezTo>
                      <a:pt x="84" y="255"/>
                      <a:pt x="84" y="255"/>
                      <a:pt x="84" y="255"/>
                    </a:cubicBezTo>
                    <a:cubicBezTo>
                      <a:pt x="116" y="255"/>
                      <a:pt x="144" y="233"/>
                      <a:pt x="152" y="203"/>
                    </a:cubicBezTo>
                    <a:cubicBezTo>
                      <a:pt x="158" y="185"/>
                      <a:pt x="155" y="165"/>
                      <a:pt x="146" y="149"/>
                    </a:cubicBezTo>
                    <a:close/>
                    <a:moveTo>
                      <a:pt x="146" y="149"/>
                    </a:moveTo>
                    <a:cubicBezTo>
                      <a:pt x="146" y="149"/>
                      <a:pt x="146" y="149"/>
                      <a:pt x="146" y="14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71" name="Slide Number Placeholder 70">
            <a:extLst>
              <a:ext uri="{FF2B5EF4-FFF2-40B4-BE49-F238E27FC236}">
                <a16:creationId xmlns:a16="http://schemas.microsoft.com/office/drawing/2014/main" id="{8B7A49CA-760F-4989-9FA8-AFC11557F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F7F75-8478-4E0C-8CC6-2A9770E8CFD9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93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7B0B5-D239-496F-84E3-B68A9BD71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anose="00000700000000000000" pitchFamily="2" charset="-78"/>
              </a:rPr>
              <a:t>عنوان و تیتر مطلب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E656AD9D-27A8-49D4-8D29-3CD483504FDA}"/>
              </a:ext>
            </a:extLst>
          </p:cNvPr>
          <p:cNvSpPr/>
          <p:nvPr/>
        </p:nvSpPr>
        <p:spPr>
          <a:xfrm>
            <a:off x="4166395" y="2071108"/>
            <a:ext cx="3859210" cy="3859210"/>
          </a:xfrm>
          <a:prstGeom prst="ellipse">
            <a:avLst/>
          </a:prstGeom>
          <a:gradFill>
            <a:gsLst>
              <a:gs pos="90000">
                <a:srgbClr val="53DBD2"/>
              </a:gs>
              <a:gs pos="8000">
                <a:srgbClr val="B7C9F9"/>
              </a:gs>
            </a:gsLst>
            <a:lin ang="3000000" scaled="0"/>
          </a:gradFill>
          <a:ln>
            <a:noFill/>
          </a:ln>
          <a:effectLst>
            <a:outerShdw blurRad="50800" dist="38100" dir="16200000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9B6A5440-A920-496F-9D88-BB54B9F69769}"/>
              </a:ext>
            </a:extLst>
          </p:cNvPr>
          <p:cNvGrpSpPr/>
          <p:nvPr/>
        </p:nvGrpSpPr>
        <p:grpSpPr>
          <a:xfrm>
            <a:off x="4826822" y="2593879"/>
            <a:ext cx="2538356" cy="2813669"/>
            <a:chOff x="4402138" y="2130426"/>
            <a:chExt cx="3395663" cy="3763961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E680BC52-D66B-47C5-AFD1-CF37853177E2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402138" y="2138363"/>
              <a:ext cx="3387725" cy="3748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22D25C41-CDBA-4260-979F-192B6A837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9388" y="2614613"/>
              <a:ext cx="1620838" cy="2689225"/>
            </a:xfrm>
            <a:custGeom>
              <a:avLst/>
              <a:gdLst>
                <a:gd name="T0" fmla="*/ 0 w 214"/>
                <a:gd name="T1" fmla="*/ 346 h 355"/>
                <a:gd name="T2" fmla="*/ 0 w 214"/>
                <a:gd name="T3" fmla="*/ 9 h 355"/>
                <a:gd name="T4" fmla="*/ 9 w 214"/>
                <a:gd name="T5" fmla="*/ 0 h 355"/>
                <a:gd name="T6" fmla="*/ 205 w 214"/>
                <a:gd name="T7" fmla="*/ 0 h 355"/>
                <a:gd name="T8" fmla="*/ 214 w 214"/>
                <a:gd name="T9" fmla="*/ 9 h 355"/>
                <a:gd name="T10" fmla="*/ 214 w 214"/>
                <a:gd name="T11" fmla="*/ 346 h 355"/>
                <a:gd name="T12" fmla="*/ 205 w 214"/>
                <a:gd name="T13" fmla="*/ 355 h 355"/>
                <a:gd name="T14" fmla="*/ 9 w 214"/>
                <a:gd name="T15" fmla="*/ 355 h 355"/>
                <a:gd name="T16" fmla="*/ 0 w 214"/>
                <a:gd name="T17" fmla="*/ 346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355">
                  <a:moveTo>
                    <a:pt x="0" y="346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10" y="0"/>
                    <a:pt x="214" y="4"/>
                    <a:pt x="214" y="9"/>
                  </a:cubicBezTo>
                  <a:cubicBezTo>
                    <a:pt x="214" y="346"/>
                    <a:pt x="214" y="346"/>
                    <a:pt x="214" y="346"/>
                  </a:cubicBezTo>
                  <a:cubicBezTo>
                    <a:pt x="214" y="351"/>
                    <a:pt x="210" y="355"/>
                    <a:pt x="205" y="355"/>
                  </a:cubicBezTo>
                  <a:cubicBezTo>
                    <a:pt x="9" y="355"/>
                    <a:pt x="9" y="355"/>
                    <a:pt x="9" y="355"/>
                  </a:cubicBezTo>
                  <a:cubicBezTo>
                    <a:pt x="4" y="355"/>
                    <a:pt x="0" y="351"/>
                    <a:pt x="0" y="346"/>
                  </a:cubicBezTo>
                  <a:close/>
                </a:path>
              </a:pathLst>
            </a:custGeom>
            <a:solidFill>
              <a:srgbClr val="09194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D0378F6A-D40A-4E81-98AA-609CC4925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976" y="2728913"/>
              <a:ext cx="1385888" cy="2354262"/>
            </a:xfrm>
            <a:custGeom>
              <a:avLst/>
              <a:gdLst>
                <a:gd name="T0" fmla="*/ 0 w 873"/>
                <a:gd name="T1" fmla="*/ 1483 h 1483"/>
                <a:gd name="T2" fmla="*/ 0 w 873"/>
                <a:gd name="T3" fmla="*/ 0 h 1483"/>
                <a:gd name="T4" fmla="*/ 873 w 873"/>
                <a:gd name="T5" fmla="*/ 0 h 1483"/>
                <a:gd name="T6" fmla="*/ 873 w 873"/>
                <a:gd name="T7" fmla="*/ 1483 h 1483"/>
                <a:gd name="T8" fmla="*/ 0 w 873"/>
                <a:gd name="T9" fmla="*/ 1483 h 1483"/>
                <a:gd name="T10" fmla="*/ 0 w 873"/>
                <a:gd name="T11" fmla="*/ 1483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3" h="1483">
                  <a:moveTo>
                    <a:pt x="0" y="1483"/>
                  </a:moveTo>
                  <a:lnTo>
                    <a:pt x="0" y="0"/>
                  </a:lnTo>
                  <a:lnTo>
                    <a:pt x="873" y="0"/>
                  </a:lnTo>
                  <a:lnTo>
                    <a:pt x="873" y="1483"/>
                  </a:lnTo>
                  <a:lnTo>
                    <a:pt x="0" y="1483"/>
                  </a:lnTo>
                  <a:lnTo>
                    <a:pt x="0" y="148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Oval 7">
              <a:extLst>
                <a:ext uri="{FF2B5EF4-FFF2-40B4-BE49-F238E27FC236}">
                  <a16:creationId xmlns:a16="http://schemas.microsoft.com/office/drawing/2014/main" id="{55363859-52B0-45A3-8431-8FC6B2DA30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4563" y="5145088"/>
              <a:ext cx="9048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8">
              <a:extLst>
                <a:ext uri="{FF2B5EF4-FFF2-40B4-BE49-F238E27FC236}">
                  <a16:creationId xmlns:a16="http://schemas.microsoft.com/office/drawing/2014/main" id="{01494993-FABC-484F-A220-D688329A6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363" y="2797175"/>
              <a:ext cx="68263" cy="60325"/>
            </a:xfrm>
            <a:custGeom>
              <a:avLst/>
              <a:gdLst>
                <a:gd name="T0" fmla="*/ 7 w 9"/>
                <a:gd name="T1" fmla="*/ 8 h 8"/>
                <a:gd name="T2" fmla="*/ 2 w 9"/>
                <a:gd name="T3" fmla="*/ 8 h 8"/>
                <a:gd name="T4" fmla="*/ 0 w 9"/>
                <a:gd name="T5" fmla="*/ 6 h 8"/>
                <a:gd name="T6" fmla="*/ 0 w 9"/>
                <a:gd name="T7" fmla="*/ 2 h 8"/>
                <a:gd name="T8" fmla="*/ 2 w 9"/>
                <a:gd name="T9" fmla="*/ 0 h 8"/>
                <a:gd name="T10" fmla="*/ 7 w 9"/>
                <a:gd name="T11" fmla="*/ 0 h 8"/>
                <a:gd name="T12" fmla="*/ 9 w 9"/>
                <a:gd name="T13" fmla="*/ 2 h 8"/>
                <a:gd name="T14" fmla="*/ 9 w 9"/>
                <a:gd name="T15" fmla="*/ 6 h 8"/>
                <a:gd name="T16" fmla="*/ 7 w 9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8">
                  <a:moveTo>
                    <a:pt x="7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8" y="8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9">
              <a:extLst>
                <a:ext uri="{FF2B5EF4-FFF2-40B4-BE49-F238E27FC236}">
                  <a16:creationId xmlns:a16="http://schemas.microsoft.com/office/drawing/2014/main" id="{9AD574A7-6E6C-4C7A-8673-C7F7E2D631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926" y="2797175"/>
              <a:ext cx="68263" cy="60325"/>
            </a:xfrm>
            <a:custGeom>
              <a:avLst/>
              <a:gdLst>
                <a:gd name="T0" fmla="*/ 7 w 9"/>
                <a:gd name="T1" fmla="*/ 8 h 8"/>
                <a:gd name="T2" fmla="*/ 2 w 9"/>
                <a:gd name="T3" fmla="*/ 8 h 8"/>
                <a:gd name="T4" fmla="*/ 0 w 9"/>
                <a:gd name="T5" fmla="*/ 6 h 8"/>
                <a:gd name="T6" fmla="*/ 0 w 9"/>
                <a:gd name="T7" fmla="*/ 2 h 8"/>
                <a:gd name="T8" fmla="*/ 2 w 9"/>
                <a:gd name="T9" fmla="*/ 0 h 8"/>
                <a:gd name="T10" fmla="*/ 7 w 9"/>
                <a:gd name="T11" fmla="*/ 0 h 8"/>
                <a:gd name="T12" fmla="*/ 9 w 9"/>
                <a:gd name="T13" fmla="*/ 2 h 8"/>
                <a:gd name="T14" fmla="*/ 9 w 9"/>
                <a:gd name="T15" fmla="*/ 6 h 8"/>
                <a:gd name="T16" fmla="*/ 7 w 9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8">
                  <a:moveTo>
                    <a:pt x="7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8" y="8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10">
              <a:extLst>
                <a:ext uri="{FF2B5EF4-FFF2-40B4-BE49-F238E27FC236}">
                  <a16:creationId xmlns:a16="http://schemas.microsoft.com/office/drawing/2014/main" id="{89143C75-17A7-40E9-852F-9D8276CFE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4626" y="2797175"/>
              <a:ext cx="68263" cy="60325"/>
            </a:xfrm>
            <a:custGeom>
              <a:avLst/>
              <a:gdLst>
                <a:gd name="T0" fmla="*/ 6 w 9"/>
                <a:gd name="T1" fmla="*/ 8 h 8"/>
                <a:gd name="T2" fmla="*/ 2 w 9"/>
                <a:gd name="T3" fmla="*/ 8 h 8"/>
                <a:gd name="T4" fmla="*/ 0 w 9"/>
                <a:gd name="T5" fmla="*/ 6 h 8"/>
                <a:gd name="T6" fmla="*/ 0 w 9"/>
                <a:gd name="T7" fmla="*/ 2 h 8"/>
                <a:gd name="T8" fmla="*/ 2 w 9"/>
                <a:gd name="T9" fmla="*/ 0 h 8"/>
                <a:gd name="T10" fmla="*/ 6 w 9"/>
                <a:gd name="T11" fmla="*/ 0 h 8"/>
                <a:gd name="T12" fmla="*/ 9 w 9"/>
                <a:gd name="T13" fmla="*/ 2 h 8"/>
                <a:gd name="T14" fmla="*/ 9 w 9"/>
                <a:gd name="T15" fmla="*/ 6 h 8"/>
                <a:gd name="T16" fmla="*/ 6 w 9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8">
                  <a:moveTo>
                    <a:pt x="6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8" y="8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1">
              <a:extLst>
                <a:ext uri="{FF2B5EF4-FFF2-40B4-BE49-F238E27FC236}">
                  <a16:creationId xmlns:a16="http://schemas.microsoft.com/office/drawing/2014/main" id="{B5CC1BE8-A35B-4097-9DCF-8D3AD3808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1901" y="2797175"/>
              <a:ext cx="68263" cy="60325"/>
            </a:xfrm>
            <a:custGeom>
              <a:avLst/>
              <a:gdLst>
                <a:gd name="T0" fmla="*/ 7 w 9"/>
                <a:gd name="T1" fmla="*/ 8 h 8"/>
                <a:gd name="T2" fmla="*/ 2 w 9"/>
                <a:gd name="T3" fmla="*/ 8 h 8"/>
                <a:gd name="T4" fmla="*/ 0 w 9"/>
                <a:gd name="T5" fmla="*/ 6 h 8"/>
                <a:gd name="T6" fmla="*/ 0 w 9"/>
                <a:gd name="T7" fmla="*/ 2 h 8"/>
                <a:gd name="T8" fmla="*/ 2 w 9"/>
                <a:gd name="T9" fmla="*/ 0 h 8"/>
                <a:gd name="T10" fmla="*/ 7 w 9"/>
                <a:gd name="T11" fmla="*/ 0 h 8"/>
                <a:gd name="T12" fmla="*/ 9 w 9"/>
                <a:gd name="T13" fmla="*/ 2 h 8"/>
                <a:gd name="T14" fmla="*/ 9 w 9"/>
                <a:gd name="T15" fmla="*/ 6 h 8"/>
                <a:gd name="T16" fmla="*/ 7 w 9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8">
                  <a:moveTo>
                    <a:pt x="7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8" y="8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12">
              <a:extLst>
                <a:ext uri="{FF2B5EF4-FFF2-40B4-BE49-F238E27FC236}">
                  <a16:creationId xmlns:a16="http://schemas.microsoft.com/office/drawing/2014/main" id="{78DB66A0-6025-4EDA-A470-2E8C94B7F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3213" y="2797175"/>
              <a:ext cx="68263" cy="60325"/>
            </a:xfrm>
            <a:custGeom>
              <a:avLst/>
              <a:gdLst>
                <a:gd name="T0" fmla="*/ 7 w 9"/>
                <a:gd name="T1" fmla="*/ 8 h 8"/>
                <a:gd name="T2" fmla="*/ 2 w 9"/>
                <a:gd name="T3" fmla="*/ 8 h 8"/>
                <a:gd name="T4" fmla="*/ 0 w 9"/>
                <a:gd name="T5" fmla="*/ 6 h 8"/>
                <a:gd name="T6" fmla="*/ 0 w 9"/>
                <a:gd name="T7" fmla="*/ 2 h 8"/>
                <a:gd name="T8" fmla="*/ 2 w 9"/>
                <a:gd name="T9" fmla="*/ 0 h 8"/>
                <a:gd name="T10" fmla="*/ 7 w 9"/>
                <a:gd name="T11" fmla="*/ 0 h 8"/>
                <a:gd name="T12" fmla="*/ 9 w 9"/>
                <a:gd name="T13" fmla="*/ 2 h 8"/>
                <a:gd name="T14" fmla="*/ 9 w 9"/>
                <a:gd name="T15" fmla="*/ 6 h 8"/>
                <a:gd name="T16" fmla="*/ 7 w 9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8">
                  <a:moveTo>
                    <a:pt x="7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8" y="8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13">
              <a:extLst>
                <a:ext uri="{FF2B5EF4-FFF2-40B4-BE49-F238E27FC236}">
                  <a16:creationId xmlns:a16="http://schemas.microsoft.com/office/drawing/2014/main" id="{FEB7B6CB-A771-4FEF-91F1-ACD8697C0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3576" y="3644900"/>
              <a:ext cx="204788" cy="204787"/>
            </a:xfrm>
            <a:custGeom>
              <a:avLst/>
              <a:gdLst>
                <a:gd name="T0" fmla="*/ 6 w 27"/>
                <a:gd name="T1" fmla="*/ 26 h 27"/>
                <a:gd name="T2" fmla="*/ 5 w 27"/>
                <a:gd name="T3" fmla="*/ 24 h 27"/>
                <a:gd name="T4" fmla="*/ 10 w 27"/>
                <a:gd name="T5" fmla="*/ 5 h 27"/>
                <a:gd name="T6" fmla="*/ 25 w 27"/>
                <a:gd name="T7" fmla="*/ 18 h 27"/>
                <a:gd name="T8" fmla="*/ 26 w 27"/>
                <a:gd name="T9" fmla="*/ 20 h 27"/>
                <a:gd name="T10" fmla="*/ 27 w 27"/>
                <a:gd name="T11" fmla="*/ 20 h 27"/>
                <a:gd name="T12" fmla="*/ 27 w 27"/>
                <a:gd name="T13" fmla="*/ 17 h 27"/>
                <a:gd name="T14" fmla="*/ 9 w 27"/>
                <a:gd name="T15" fmla="*/ 2 h 27"/>
                <a:gd name="T16" fmla="*/ 3 w 27"/>
                <a:gd name="T17" fmla="*/ 24 h 27"/>
                <a:gd name="T18" fmla="*/ 4 w 27"/>
                <a:gd name="T19" fmla="*/ 27 h 27"/>
                <a:gd name="T20" fmla="*/ 6 w 27"/>
                <a:gd name="T21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7">
                  <a:moveTo>
                    <a:pt x="6" y="26"/>
                  </a:moveTo>
                  <a:cubicBezTo>
                    <a:pt x="6" y="25"/>
                    <a:pt x="5" y="25"/>
                    <a:pt x="5" y="24"/>
                  </a:cubicBezTo>
                  <a:cubicBezTo>
                    <a:pt x="2" y="15"/>
                    <a:pt x="5" y="6"/>
                    <a:pt x="10" y="5"/>
                  </a:cubicBezTo>
                  <a:cubicBezTo>
                    <a:pt x="16" y="3"/>
                    <a:pt x="22" y="9"/>
                    <a:pt x="25" y="18"/>
                  </a:cubicBezTo>
                  <a:cubicBezTo>
                    <a:pt x="25" y="18"/>
                    <a:pt x="25" y="19"/>
                    <a:pt x="26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8"/>
                    <a:pt x="27" y="17"/>
                  </a:cubicBezTo>
                  <a:cubicBezTo>
                    <a:pt x="24" y="7"/>
                    <a:pt x="16" y="0"/>
                    <a:pt x="9" y="2"/>
                  </a:cubicBezTo>
                  <a:cubicBezTo>
                    <a:pt x="3" y="4"/>
                    <a:pt x="0" y="14"/>
                    <a:pt x="3" y="24"/>
                  </a:cubicBezTo>
                  <a:cubicBezTo>
                    <a:pt x="4" y="25"/>
                    <a:pt x="4" y="26"/>
                    <a:pt x="4" y="27"/>
                  </a:cubicBezTo>
                  <a:cubicBezTo>
                    <a:pt x="6" y="26"/>
                    <a:pt x="6" y="26"/>
                    <a:pt x="6" y="26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14">
              <a:extLst>
                <a:ext uri="{FF2B5EF4-FFF2-40B4-BE49-F238E27FC236}">
                  <a16:creationId xmlns:a16="http://schemas.microsoft.com/office/drawing/2014/main" id="{1EE39D78-2DEE-4E5B-B068-12FBCA379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1188" y="3751263"/>
              <a:ext cx="500063" cy="530225"/>
            </a:xfrm>
            <a:custGeom>
              <a:avLst/>
              <a:gdLst>
                <a:gd name="T0" fmla="*/ 315 w 315"/>
                <a:gd name="T1" fmla="*/ 253 h 334"/>
                <a:gd name="T2" fmla="*/ 57 w 315"/>
                <a:gd name="T3" fmla="*/ 334 h 334"/>
                <a:gd name="T4" fmla="*/ 0 w 315"/>
                <a:gd name="T5" fmla="*/ 67 h 334"/>
                <a:gd name="T6" fmla="*/ 210 w 315"/>
                <a:gd name="T7" fmla="*/ 0 h 334"/>
                <a:gd name="T8" fmla="*/ 315 w 315"/>
                <a:gd name="T9" fmla="*/ 253 h 334"/>
                <a:gd name="T10" fmla="*/ 315 w 315"/>
                <a:gd name="T11" fmla="*/ 253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5" h="334">
                  <a:moveTo>
                    <a:pt x="315" y="253"/>
                  </a:moveTo>
                  <a:lnTo>
                    <a:pt x="57" y="334"/>
                  </a:lnTo>
                  <a:lnTo>
                    <a:pt x="0" y="67"/>
                  </a:lnTo>
                  <a:lnTo>
                    <a:pt x="210" y="0"/>
                  </a:lnTo>
                  <a:lnTo>
                    <a:pt x="315" y="253"/>
                  </a:lnTo>
                  <a:lnTo>
                    <a:pt x="315" y="2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5">
              <a:extLst>
                <a:ext uri="{FF2B5EF4-FFF2-40B4-BE49-F238E27FC236}">
                  <a16:creationId xmlns:a16="http://schemas.microsoft.com/office/drawing/2014/main" id="{6B2D8EA4-AB74-41F8-AEE1-D8D7A2902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5538" y="3516313"/>
              <a:ext cx="196850" cy="196850"/>
            </a:xfrm>
            <a:custGeom>
              <a:avLst/>
              <a:gdLst>
                <a:gd name="T0" fmla="*/ 1 w 26"/>
                <a:gd name="T1" fmla="*/ 21 h 26"/>
                <a:gd name="T2" fmla="*/ 2 w 26"/>
                <a:gd name="T3" fmla="*/ 19 h 26"/>
                <a:gd name="T4" fmla="*/ 16 w 26"/>
                <a:gd name="T5" fmla="*/ 5 h 26"/>
                <a:gd name="T6" fmla="*/ 22 w 26"/>
                <a:gd name="T7" fmla="*/ 23 h 26"/>
                <a:gd name="T8" fmla="*/ 21 w 26"/>
                <a:gd name="T9" fmla="*/ 26 h 26"/>
                <a:gd name="T10" fmla="*/ 23 w 26"/>
                <a:gd name="T11" fmla="*/ 26 h 26"/>
                <a:gd name="T12" fmla="*/ 24 w 26"/>
                <a:gd name="T13" fmla="*/ 24 h 26"/>
                <a:gd name="T14" fmla="*/ 17 w 26"/>
                <a:gd name="T15" fmla="*/ 2 h 26"/>
                <a:gd name="T16" fmla="*/ 0 w 26"/>
                <a:gd name="T17" fmla="*/ 18 h 26"/>
                <a:gd name="T18" fmla="*/ 0 w 26"/>
                <a:gd name="T19" fmla="*/ 21 h 26"/>
                <a:gd name="T20" fmla="*/ 1 w 26"/>
                <a:gd name="T2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6">
                  <a:moveTo>
                    <a:pt x="1" y="21"/>
                  </a:moveTo>
                  <a:cubicBezTo>
                    <a:pt x="2" y="20"/>
                    <a:pt x="2" y="19"/>
                    <a:pt x="2" y="19"/>
                  </a:cubicBezTo>
                  <a:cubicBezTo>
                    <a:pt x="4" y="10"/>
                    <a:pt x="10" y="3"/>
                    <a:pt x="16" y="5"/>
                  </a:cubicBezTo>
                  <a:cubicBezTo>
                    <a:pt x="21" y="6"/>
                    <a:pt x="24" y="14"/>
                    <a:pt x="22" y="23"/>
                  </a:cubicBezTo>
                  <a:cubicBezTo>
                    <a:pt x="22" y="24"/>
                    <a:pt x="22" y="25"/>
                    <a:pt x="21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5"/>
                    <a:pt x="24" y="25"/>
                    <a:pt x="24" y="24"/>
                  </a:cubicBezTo>
                  <a:cubicBezTo>
                    <a:pt x="26" y="13"/>
                    <a:pt x="23" y="3"/>
                    <a:pt x="17" y="2"/>
                  </a:cubicBezTo>
                  <a:cubicBezTo>
                    <a:pt x="10" y="0"/>
                    <a:pt x="3" y="8"/>
                    <a:pt x="0" y="18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6">
              <a:extLst>
                <a:ext uri="{FF2B5EF4-FFF2-40B4-BE49-F238E27FC236}">
                  <a16:creationId xmlns:a16="http://schemas.microsoft.com/office/drawing/2014/main" id="{897F5BDE-2663-41E3-9741-36E6CDA82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4401" y="3636963"/>
              <a:ext cx="476250" cy="508000"/>
            </a:xfrm>
            <a:custGeom>
              <a:avLst/>
              <a:gdLst>
                <a:gd name="T0" fmla="*/ 257 w 300"/>
                <a:gd name="T1" fmla="*/ 320 h 320"/>
                <a:gd name="T2" fmla="*/ 0 w 300"/>
                <a:gd name="T3" fmla="*/ 263 h 320"/>
                <a:gd name="T4" fmla="*/ 81 w 300"/>
                <a:gd name="T5" fmla="*/ 0 h 320"/>
                <a:gd name="T6" fmla="*/ 300 w 300"/>
                <a:gd name="T7" fmla="*/ 48 h 320"/>
                <a:gd name="T8" fmla="*/ 257 w 300"/>
                <a:gd name="T9" fmla="*/ 320 h 320"/>
                <a:gd name="T10" fmla="*/ 257 w 300"/>
                <a:gd name="T11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0" h="320">
                  <a:moveTo>
                    <a:pt x="257" y="320"/>
                  </a:moveTo>
                  <a:lnTo>
                    <a:pt x="0" y="263"/>
                  </a:lnTo>
                  <a:lnTo>
                    <a:pt x="81" y="0"/>
                  </a:lnTo>
                  <a:lnTo>
                    <a:pt x="300" y="48"/>
                  </a:lnTo>
                  <a:lnTo>
                    <a:pt x="257" y="320"/>
                  </a:lnTo>
                  <a:lnTo>
                    <a:pt x="257" y="320"/>
                  </a:lnTo>
                  <a:close/>
                </a:path>
              </a:pathLst>
            </a:custGeom>
            <a:solidFill>
              <a:srgbClr val="32D8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Oval 17">
              <a:extLst>
                <a:ext uri="{FF2B5EF4-FFF2-40B4-BE49-F238E27FC236}">
                  <a16:creationId xmlns:a16="http://schemas.microsoft.com/office/drawing/2014/main" id="{971D4D5E-D14A-498F-850D-C433C762FD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7876" y="2978150"/>
              <a:ext cx="446088" cy="447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18">
              <a:extLst>
                <a:ext uri="{FF2B5EF4-FFF2-40B4-BE49-F238E27FC236}">
                  <a16:creationId xmlns:a16="http://schemas.microsoft.com/office/drawing/2014/main" id="{F23B8B4F-4B19-468B-B717-0782057E1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4238" y="3100388"/>
              <a:ext cx="249238" cy="227012"/>
            </a:xfrm>
            <a:custGeom>
              <a:avLst/>
              <a:gdLst>
                <a:gd name="T0" fmla="*/ 14 w 33"/>
                <a:gd name="T1" fmla="*/ 14 h 30"/>
                <a:gd name="T2" fmla="*/ 8 w 33"/>
                <a:gd name="T3" fmla="*/ 2 h 30"/>
                <a:gd name="T4" fmla="*/ 0 w 33"/>
                <a:gd name="T5" fmla="*/ 8 h 30"/>
                <a:gd name="T6" fmla="*/ 13 w 33"/>
                <a:gd name="T7" fmla="*/ 30 h 30"/>
                <a:gd name="T8" fmla="*/ 32 w 33"/>
                <a:gd name="T9" fmla="*/ 6 h 30"/>
                <a:gd name="T10" fmla="*/ 23 w 33"/>
                <a:gd name="T11" fmla="*/ 1 h 30"/>
                <a:gd name="T12" fmla="*/ 14 w 33"/>
                <a:gd name="T13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0">
                  <a:moveTo>
                    <a:pt x="14" y="14"/>
                  </a:moveTo>
                  <a:cubicBezTo>
                    <a:pt x="13" y="14"/>
                    <a:pt x="9" y="2"/>
                    <a:pt x="8" y="2"/>
                  </a:cubicBezTo>
                  <a:cubicBezTo>
                    <a:pt x="6" y="3"/>
                    <a:pt x="0" y="6"/>
                    <a:pt x="0" y="8"/>
                  </a:cubicBezTo>
                  <a:cubicBezTo>
                    <a:pt x="0" y="10"/>
                    <a:pt x="11" y="30"/>
                    <a:pt x="13" y="30"/>
                  </a:cubicBezTo>
                  <a:cubicBezTo>
                    <a:pt x="17" y="30"/>
                    <a:pt x="33" y="8"/>
                    <a:pt x="32" y="6"/>
                  </a:cubicBezTo>
                  <a:cubicBezTo>
                    <a:pt x="30" y="3"/>
                    <a:pt x="24" y="0"/>
                    <a:pt x="23" y="1"/>
                  </a:cubicBezTo>
                  <a:cubicBezTo>
                    <a:pt x="23" y="1"/>
                    <a:pt x="14" y="14"/>
                    <a:pt x="14" y="14"/>
                  </a:cubicBezTo>
                  <a:close/>
                </a:path>
              </a:pathLst>
            </a:custGeom>
            <a:solidFill>
              <a:srgbClr val="21C0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19">
              <a:extLst>
                <a:ext uri="{FF2B5EF4-FFF2-40B4-BE49-F238E27FC236}">
                  <a16:creationId xmlns:a16="http://schemas.microsoft.com/office/drawing/2014/main" id="{931262A7-5C9B-48DB-9AE7-64DD8C04F0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1838" y="4773613"/>
              <a:ext cx="554038" cy="174625"/>
            </a:xfrm>
            <a:custGeom>
              <a:avLst/>
              <a:gdLst>
                <a:gd name="T0" fmla="*/ 64 w 73"/>
                <a:gd name="T1" fmla="*/ 23 h 23"/>
                <a:gd name="T2" fmla="*/ 8 w 73"/>
                <a:gd name="T3" fmla="*/ 23 h 23"/>
                <a:gd name="T4" fmla="*/ 0 w 73"/>
                <a:gd name="T5" fmla="*/ 14 h 23"/>
                <a:gd name="T6" fmla="*/ 0 w 73"/>
                <a:gd name="T7" fmla="*/ 8 h 23"/>
                <a:gd name="T8" fmla="*/ 8 w 73"/>
                <a:gd name="T9" fmla="*/ 0 h 23"/>
                <a:gd name="T10" fmla="*/ 64 w 73"/>
                <a:gd name="T11" fmla="*/ 0 h 23"/>
                <a:gd name="T12" fmla="*/ 73 w 73"/>
                <a:gd name="T13" fmla="*/ 8 h 23"/>
                <a:gd name="T14" fmla="*/ 73 w 73"/>
                <a:gd name="T15" fmla="*/ 14 h 23"/>
                <a:gd name="T16" fmla="*/ 64 w 73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23">
                  <a:moveTo>
                    <a:pt x="64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3" y="23"/>
                    <a:pt x="0" y="19"/>
                    <a:pt x="0" y="1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9" y="0"/>
                    <a:pt x="73" y="3"/>
                    <a:pt x="73" y="8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9"/>
                    <a:pt x="69" y="23"/>
                    <a:pt x="64" y="23"/>
                  </a:cubicBezTo>
                  <a:close/>
                </a:path>
              </a:pathLst>
            </a:custGeom>
            <a:solidFill>
              <a:srgbClr val="32D8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20">
              <a:extLst>
                <a:ext uri="{FF2B5EF4-FFF2-40B4-BE49-F238E27FC236}">
                  <a16:creationId xmlns:a16="http://schemas.microsoft.com/office/drawing/2014/main" id="{08CDABA7-DB83-4D6F-A85C-2E14C94186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6301" y="4811713"/>
              <a:ext cx="76200" cy="90487"/>
            </a:xfrm>
            <a:custGeom>
              <a:avLst/>
              <a:gdLst>
                <a:gd name="T0" fmla="*/ 7 w 10"/>
                <a:gd name="T1" fmla="*/ 8 h 12"/>
                <a:gd name="T2" fmla="*/ 5 w 10"/>
                <a:gd name="T3" fmla="*/ 7 h 12"/>
                <a:gd name="T4" fmla="*/ 3 w 10"/>
                <a:gd name="T5" fmla="*/ 7 h 12"/>
                <a:gd name="T6" fmla="*/ 3 w 10"/>
                <a:gd name="T7" fmla="*/ 9 h 12"/>
                <a:gd name="T8" fmla="*/ 5 w 10"/>
                <a:gd name="T9" fmla="*/ 9 h 12"/>
                <a:gd name="T10" fmla="*/ 7 w 10"/>
                <a:gd name="T11" fmla="*/ 8 h 12"/>
                <a:gd name="T12" fmla="*/ 7 w 10"/>
                <a:gd name="T13" fmla="*/ 4 h 12"/>
                <a:gd name="T14" fmla="*/ 5 w 10"/>
                <a:gd name="T15" fmla="*/ 3 h 12"/>
                <a:gd name="T16" fmla="*/ 3 w 10"/>
                <a:gd name="T17" fmla="*/ 3 h 12"/>
                <a:gd name="T18" fmla="*/ 3 w 10"/>
                <a:gd name="T19" fmla="*/ 5 h 12"/>
                <a:gd name="T20" fmla="*/ 5 w 10"/>
                <a:gd name="T21" fmla="*/ 5 h 12"/>
                <a:gd name="T22" fmla="*/ 7 w 10"/>
                <a:gd name="T23" fmla="*/ 4 h 12"/>
                <a:gd name="T24" fmla="*/ 10 w 10"/>
                <a:gd name="T25" fmla="*/ 3 h 12"/>
                <a:gd name="T26" fmla="*/ 8 w 10"/>
                <a:gd name="T27" fmla="*/ 6 h 12"/>
                <a:gd name="T28" fmla="*/ 10 w 10"/>
                <a:gd name="T29" fmla="*/ 9 h 12"/>
                <a:gd name="T30" fmla="*/ 6 w 10"/>
                <a:gd name="T31" fmla="*/ 12 h 12"/>
                <a:gd name="T32" fmla="*/ 0 w 10"/>
                <a:gd name="T33" fmla="*/ 12 h 12"/>
                <a:gd name="T34" fmla="*/ 0 w 10"/>
                <a:gd name="T35" fmla="*/ 0 h 12"/>
                <a:gd name="T36" fmla="*/ 6 w 10"/>
                <a:gd name="T37" fmla="*/ 0 h 12"/>
                <a:gd name="T38" fmla="*/ 10 w 10"/>
                <a:gd name="T3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12">
                  <a:moveTo>
                    <a:pt x="7" y="8"/>
                  </a:moveTo>
                  <a:cubicBezTo>
                    <a:pt x="7" y="7"/>
                    <a:pt x="6" y="7"/>
                    <a:pt x="5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7" y="9"/>
                    <a:pt x="7" y="8"/>
                  </a:cubicBezTo>
                  <a:close/>
                  <a:moveTo>
                    <a:pt x="7" y="4"/>
                  </a:moveTo>
                  <a:cubicBezTo>
                    <a:pt x="7" y="3"/>
                    <a:pt x="6" y="3"/>
                    <a:pt x="5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7" y="5"/>
                    <a:pt x="7" y="4"/>
                  </a:cubicBezTo>
                  <a:close/>
                  <a:moveTo>
                    <a:pt x="10" y="3"/>
                  </a:moveTo>
                  <a:cubicBezTo>
                    <a:pt x="10" y="4"/>
                    <a:pt x="9" y="5"/>
                    <a:pt x="8" y="6"/>
                  </a:cubicBezTo>
                  <a:cubicBezTo>
                    <a:pt x="9" y="6"/>
                    <a:pt x="10" y="7"/>
                    <a:pt x="10" y="9"/>
                  </a:cubicBezTo>
                  <a:cubicBezTo>
                    <a:pt x="10" y="11"/>
                    <a:pt x="8" y="12"/>
                    <a:pt x="6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10" y="2"/>
                    <a:pt x="1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21">
              <a:extLst>
                <a:ext uri="{FF2B5EF4-FFF2-40B4-BE49-F238E27FC236}">
                  <a16:creationId xmlns:a16="http://schemas.microsoft.com/office/drawing/2014/main" id="{FB55F4D0-9230-433F-95FF-69B06AAF1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8851" y="4811713"/>
              <a:ext cx="84138" cy="90487"/>
            </a:xfrm>
            <a:custGeom>
              <a:avLst/>
              <a:gdLst>
                <a:gd name="T0" fmla="*/ 6 w 11"/>
                <a:gd name="T1" fmla="*/ 9 h 12"/>
                <a:gd name="T2" fmla="*/ 8 w 11"/>
                <a:gd name="T3" fmla="*/ 7 h 12"/>
                <a:gd name="T4" fmla="*/ 8 w 11"/>
                <a:gd name="T5" fmla="*/ 0 h 12"/>
                <a:gd name="T6" fmla="*/ 11 w 11"/>
                <a:gd name="T7" fmla="*/ 0 h 12"/>
                <a:gd name="T8" fmla="*/ 11 w 11"/>
                <a:gd name="T9" fmla="*/ 7 h 12"/>
                <a:gd name="T10" fmla="*/ 6 w 11"/>
                <a:gd name="T11" fmla="*/ 12 h 12"/>
                <a:gd name="T12" fmla="*/ 0 w 11"/>
                <a:gd name="T13" fmla="*/ 7 h 12"/>
                <a:gd name="T14" fmla="*/ 0 w 11"/>
                <a:gd name="T15" fmla="*/ 0 h 12"/>
                <a:gd name="T16" fmla="*/ 3 w 11"/>
                <a:gd name="T17" fmla="*/ 0 h 12"/>
                <a:gd name="T18" fmla="*/ 3 w 11"/>
                <a:gd name="T19" fmla="*/ 7 h 12"/>
                <a:gd name="T20" fmla="*/ 6 w 11"/>
                <a:gd name="T2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2">
                  <a:moveTo>
                    <a:pt x="6" y="9"/>
                  </a:moveTo>
                  <a:cubicBezTo>
                    <a:pt x="7" y="9"/>
                    <a:pt x="8" y="8"/>
                    <a:pt x="8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0"/>
                    <a:pt x="9" y="12"/>
                    <a:pt x="6" y="12"/>
                  </a:cubicBezTo>
                  <a:cubicBezTo>
                    <a:pt x="3" y="12"/>
                    <a:pt x="0" y="10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4" y="9"/>
                    <a:pt x="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22">
              <a:extLst>
                <a:ext uri="{FF2B5EF4-FFF2-40B4-BE49-F238E27FC236}">
                  <a16:creationId xmlns:a16="http://schemas.microsoft.com/office/drawing/2014/main" id="{CB3112AE-8AAD-49CB-8409-D4B44CD5A6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0926" y="4811713"/>
              <a:ext cx="82550" cy="90487"/>
            </a:xfrm>
            <a:custGeom>
              <a:avLst/>
              <a:gdLst>
                <a:gd name="T0" fmla="*/ 33 w 52"/>
                <a:gd name="T1" fmla="*/ 38 h 57"/>
                <a:gd name="T2" fmla="*/ 33 w 52"/>
                <a:gd name="T3" fmla="*/ 57 h 57"/>
                <a:gd name="T4" fmla="*/ 19 w 52"/>
                <a:gd name="T5" fmla="*/ 57 h 57"/>
                <a:gd name="T6" fmla="*/ 19 w 52"/>
                <a:gd name="T7" fmla="*/ 38 h 57"/>
                <a:gd name="T8" fmla="*/ 0 w 52"/>
                <a:gd name="T9" fmla="*/ 0 h 57"/>
                <a:gd name="T10" fmla="*/ 14 w 52"/>
                <a:gd name="T11" fmla="*/ 0 h 57"/>
                <a:gd name="T12" fmla="*/ 23 w 52"/>
                <a:gd name="T13" fmla="*/ 24 h 57"/>
                <a:gd name="T14" fmla="*/ 38 w 52"/>
                <a:gd name="T15" fmla="*/ 0 h 57"/>
                <a:gd name="T16" fmla="*/ 52 w 52"/>
                <a:gd name="T17" fmla="*/ 0 h 57"/>
                <a:gd name="T18" fmla="*/ 33 w 52"/>
                <a:gd name="T19" fmla="*/ 38 h 57"/>
                <a:gd name="T20" fmla="*/ 33 w 52"/>
                <a:gd name="T21" fmla="*/ 3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7">
                  <a:moveTo>
                    <a:pt x="33" y="38"/>
                  </a:moveTo>
                  <a:lnTo>
                    <a:pt x="33" y="57"/>
                  </a:lnTo>
                  <a:lnTo>
                    <a:pt x="19" y="57"/>
                  </a:lnTo>
                  <a:lnTo>
                    <a:pt x="19" y="3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23" y="24"/>
                  </a:lnTo>
                  <a:lnTo>
                    <a:pt x="38" y="0"/>
                  </a:lnTo>
                  <a:lnTo>
                    <a:pt x="52" y="0"/>
                  </a:lnTo>
                  <a:lnTo>
                    <a:pt x="33" y="38"/>
                  </a:lnTo>
                  <a:lnTo>
                    <a:pt x="33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3">
              <a:extLst>
                <a:ext uri="{FF2B5EF4-FFF2-40B4-BE49-F238E27FC236}">
                  <a16:creationId xmlns:a16="http://schemas.microsoft.com/office/drawing/2014/main" id="{2AA74D21-08E8-47B3-B7F2-3D8C40BDB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038" y="3690938"/>
              <a:ext cx="144463" cy="120650"/>
            </a:xfrm>
            <a:custGeom>
              <a:avLst/>
              <a:gdLst>
                <a:gd name="T0" fmla="*/ 4 w 19"/>
                <a:gd name="T1" fmla="*/ 1 h 16"/>
                <a:gd name="T2" fmla="*/ 1 w 19"/>
                <a:gd name="T3" fmla="*/ 1 h 16"/>
                <a:gd name="T4" fmla="*/ 1 w 19"/>
                <a:gd name="T5" fmla="*/ 4 h 16"/>
                <a:gd name="T6" fmla="*/ 16 w 19"/>
                <a:gd name="T7" fmla="*/ 16 h 16"/>
                <a:gd name="T8" fmla="*/ 17 w 19"/>
                <a:gd name="T9" fmla="*/ 16 h 16"/>
                <a:gd name="T10" fmla="*/ 18 w 19"/>
                <a:gd name="T11" fmla="*/ 16 h 16"/>
                <a:gd name="T12" fmla="*/ 18 w 19"/>
                <a:gd name="T13" fmla="*/ 13 h 16"/>
                <a:gd name="T14" fmla="*/ 4 w 19"/>
                <a:gd name="T1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6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6" y="8"/>
                    <a:pt x="11" y="12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8" y="16"/>
                    <a:pt x="18" y="16"/>
                  </a:cubicBezTo>
                  <a:cubicBezTo>
                    <a:pt x="19" y="15"/>
                    <a:pt x="19" y="14"/>
                    <a:pt x="18" y="13"/>
                  </a:cubicBezTo>
                  <a:cubicBezTo>
                    <a:pt x="13" y="9"/>
                    <a:pt x="8" y="5"/>
                    <a:pt x="4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24">
              <a:extLst>
                <a:ext uri="{FF2B5EF4-FFF2-40B4-BE49-F238E27FC236}">
                  <a16:creationId xmlns:a16="http://schemas.microsoft.com/office/drawing/2014/main" id="{CDD060AF-A9B5-4051-BA8A-E2545E9204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663" y="2978150"/>
              <a:ext cx="166688" cy="76200"/>
            </a:xfrm>
            <a:custGeom>
              <a:avLst/>
              <a:gdLst>
                <a:gd name="T0" fmla="*/ 20 w 22"/>
                <a:gd name="T1" fmla="*/ 10 h 10"/>
                <a:gd name="T2" fmla="*/ 22 w 22"/>
                <a:gd name="T3" fmla="*/ 9 h 10"/>
                <a:gd name="T4" fmla="*/ 21 w 22"/>
                <a:gd name="T5" fmla="*/ 6 h 10"/>
                <a:gd name="T6" fmla="*/ 3 w 22"/>
                <a:gd name="T7" fmla="*/ 0 h 10"/>
                <a:gd name="T8" fmla="*/ 1 w 22"/>
                <a:gd name="T9" fmla="*/ 2 h 10"/>
                <a:gd name="T10" fmla="*/ 2 w 22"/>
                <a:gd name="T11" fmla="*/ 4 h 10"/>
                <a:gd name="T12" fmla="*/ 20 w 22"/>
                <a:gd name="T13" fmla="*/ 10 h 10"/>
                <a:gd name="T14" fmla="*/ 20 w 22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0">
                  <a:moveTo>
                    <a:pt x="20" y="10"/>
                  </a:moveTo>
                  <a:cubicBezTo>
                    <a:pt x="21" y="10"/>
                    <a:pt x="22" y="10"/>
                    <a:pt x="22" y="9"/>
                  </a:cubicBezTo>
                  <a:cubicBezTo>
                    <a:pt x="22" y="8"/>
                    <a:pt x="22" y="7"/>
                    <a:pt x="21" y="6"/>
                  </a:cubicBezTo>
                  <a:cubicBezTo>
                    <a:pt x="15" y="4"/>
                    <a:pt x="9" y="2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8" y="6"/>
                    <a:pt x="14" y="8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5">
              <a:extLst>
                <a:ext uri="{FF2B5EF4-FFF2-40B4-BE49-F238E27FC236}">
                  <a16:creationId xmlns:a16="http://schemas.microsoft.com/office/drawing/2014/main" id="{8F418A47-7A1F-4D2F-B998-38D538914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7251" y="3494088"/>
              <a:ext cx="136525" cy="136525"/>
            </a:xfrm>
            <a:custGeom>
              <a:avLst/>
              <a:gdLst>
                <a:gd name="T0" fmla="*/ 4 w 18"/>
                <a:gd name="T1" fmla="*/ 1 h 18"/>
                <a:gd name="T2" fmla="*/ 1 w 18"/>
                <a:gd name="T3" fmla="*/ 1 h 18"/>
                <a:gd name="T4" fmla="*/ 1 w 18"/>
                <a:gd name="T5" fmla="*/ 4 h 18"/>
                <a:gd name="T6" fmla="*/ 14 w 18"/>
                <a:gd name="T7" fmla="*/ 17 h 18"/>
                <a:gd name="T8" fmla="*/ 16 w 18"/>
                <a:gd name="T9" fmla="*/ 18 h 18"/>
                <a:gd name="T10" fmla="*/ 17 w 18"/>
                <a:gd name="T11" fmla="*/ 17 h 18"/>
                <a:gd name="T12" fmla="*/ 17 w 18"/>
                <a:gd name="T13" fmla="*/ 14 h 18"/>
                <a:gd name="T14" fmla="*/ 4 w 18"/>
                <a:gd name="T1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8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5" y="8"/>
                    <a:pt x="10" y="13"/>
                    <a:pt x="14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7" y="17"/>
                    <a:pt x="17" y="17"/>
                  </a:cubicBezTo>
                  <a:cubicBezTo>
                    <a:pt x="18" y="16"/>
                    <a:pt x="18" y="15"/>
                    <a:pt x="17" y="14"/>
                  </a:cubicBezTo>
                  <a:cubicBezTo>
                    <a:pt x="12" y="10"/>
                    <a:pt x="8" y="5"/>
                    <a:pt x="4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26">
              <a:extLst>
                <a:ext uri="{FF2B5EF4-FFF2-40B4-BE49-F238E27FC236}">
                  <a16:creationId xmlns:a16="http://schemas.microsoft.com/office/drawing/2014/main" id="{1CD6BD34-EEEB-4905-B514-75161C5D6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713" y="4038600"/>
              <a:ext cx="150813" cy="114300"/>
            </a:xfrm>
            <a:custGeom>
              <a:avLst/>
              <a:gdLst>
                <a:gd name="T0" fmla="*/ 4 w 20"/>
                <a:gd name="T1" fmla="*/ 1 h 15"/>
                <a:gd name="T2" fmla="*/ 1 w 20"/>
                <a:gd name="T3" fmla="*/ 1 h 15"/>
                <a:gd name="T4" fmla="*/ 1 w 20"/>
                <a:gd name="T5" fmla="*/ 4 h 15"/>
                <a:gd name="T6" fmla="*/ 17 w 20"/>
                <a:gd name="T7" fmla="*/ 15 h 15"/>
                <a:gd name="T8" fmla="*/ 18 w 20"/>
                <a:gd name="T9" fmla="*/ 15 h 15"/>
                <a:gd name="T10" fmla="*/ 19 w 20"/>
                <a:gd name="T11" fmla="*/ 14 h 15"/>
                <a:gd name="T12" fmla="*/ 19 w 20"/>
                <a:gd name="T13" fmla="*/ 12 h 15"/>
                <a:gd name="T14" fmla="*/ 4 w 20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5">
                  <a:moveTo>
                    <a:pt x="4" y="1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6" y="8"/>
                    <a:pt x="12" y="11"/>
                    <a:pt x="17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9" y="15"/>
                    <a:pt x="19" y="14"/>
                  </a:cubicBezTo>
                  <a:cubicBezTo>
                    <a:pt x="20" y="13"/>
                    <a:pt x="20" y="12"/>
                    <a:pt x="19" y="12"/>
                  </a:cubicBezTo>
                  <a:cubicBezTo>
                    <a:pt x="14" y="8"/>
                    <a:pt x="9" y="5"/>
                    <a:pt x="4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27">
              <a:extLst>
                <a:ext uri="{FF2B5EF4-FFF2-40B4-BE49-F238E27FC236}">
                  <a16:creationId xmlns:a16="http://schemas.microsoft.com/office/drawing/2014/main" id="{3BCBE9E3-4ACD-4980-ABF2-6D4EC2AF2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701" y="3871913"/>
              <a:ext cx="142875" cy="114300"/>
            </a:xfrm>
            <a:custGeom>
              <a:avLst/>
              <a:gdLst>
                <a:gd name="T0" fmla="*/ 4 w 19"/>
                <a:gd name="T1" fmla="*/ 1 h 15"/>
                <a:gd name="T2" fmla="*/ 1 w 19"/>
                <a:gd name="T3" fmla="*/ 1 h 15"/>
                <a:gd name="T4" fmla="*/ 1 w 19"/>
                <a:gd name="T5" fmla="*/ 4 h 15"/>
                <a:gd name="T6" fmla="*/ 16 w 19"/>
                <a:gd name="T7" fmla="*/ 15 h 15"/>
                <a:gd name="T8" fmla="*/ 17 w 19"/>
                <a:gd name="T9" fmla="*/ 15 h 15"/>
                <a:gd name="T10" fmla="*/ 19 w 19"/>
                <a:gd name="T11" fmla="*/ 15 h 15"/>
                <a:gd name="T12" fmla="*/ 18 w 19"/>
                <a:gd name="T13" fmla="*/ 12 h 15"/>
                <a:gd name="T14" fmla="*/ 4 w 19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6" y="7"/>
                    <a:pt x="11" y="11"/>
                    <a:pt x="16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8" y="15"/>
                    <a:pt x="19" y="15"/>
                  </a:cubicBezTo>
                  <a:cubicBezTo>
                    <a:pt x="19" y="14"/>
                    <a:pt x="19" y="13"/>
                    <a:pt x="18" y="12"/>
                  </a:cubicBezTo>
                  <a:cubicBezTo>
                    <a:pt x="13" y="8"/>
                    <a:pt x="8" y="4"/>
                    <a:pt x="4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28">
              <a:extLst>
                <a:ext uri="{FF2B5EF4-FFF2-40B4-BE49-F238E27FC236}">
                  <a16:creationId xmlns:a16="http://schemas.microsoft.com/office/drawing/2014/main" id="{F2BE9547-B780-445E-A9E6-900F5198DA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3613" y="2909888"/>
              <a:ext cx="174625" cy="61912"/>
            </a:xfrm>
            <a:custGeom>
              <a:avLst/>
              <a:gdLst>
                <a:gd name="T0" fmla="*/ 2 w 23"/>
                <a:gd name="T1" fmla="*/ 4 h 8"/>
                <a:gd name="T2" fmla="*/ 20 w 23"/>
                <a:gd name="T3" fmla="*/ 8 h 8"/>
                <a:gd name="T4" fmla="*/ 21 w 23"/>
                <a:gd name="T5" fmla="*/ 8 h 8"/>
                <a:gd name="T6" fmla="*/ 22 w 23"/>
                <a:gd name="T7" fmla="*/ 7 h 8"/>
                <a:gd name="T8" fmla="*/ 21 w 23"/>
                <a:gd name="T9" fmla="*/ 4 h 8"/>
                <a:gd name="T10" fmla="*/ 3 w 23"/>
                <a:gd name="T11" fmla="*/ 0 h 8"/>
                <a:gd name="T12" fmla="*/ 0 w 23"/>
                <a:gd name="T13" fmla="*/ 2 h 8"/>
                <a:gd name="T14" fmla="*/ 2 w 23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8">
                  <a:moveTo>
                    <a:pt x="2" y="4"/>
                  </a:moveTo>
                  <a:cubicBezTo>
                    <a:pt x="8" y="5"/>
                    <a:pt x="14" y="6"/>
                    <a:pt x="20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2" y="7"/>
                    <a:pt x="22" y="7"/>
                  </a:cubicBezTo>
                  <a:cubicBezTo>
                    <a:pt x="23" y="6"/>
                    <a:pt x="22" y="5"/>
                    <a:pt x="21" y="4"/>
                  </a:cubicBezTo>
                  <a:cubicBezTo>
                    <a:pt x="15" y="3"/>
                    <a:pt x="8" y="1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9">
              <a:extLst>
                <a:ext uri="{FF2B5EF4-FFF2-40B4-BE49-F238E27FC236}">
                  <a16:creationId xmlns:a16="http://schemas.microsoft.com/office/drawing/2014/main" id="{B5A34D1D-17AD-4497-A4B4-D16181FB4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6163" y="4516438"/>
              <a:ext cx="112713" cy="142875"/>
            </a:xfrm>
            <a:custGeom>
              <a:avLst/>
              <a:gdLst>
                <a:gd name="T0" fmla="*/ 11 w 15"/>
                <a:gd name="T1" fmla="*/ 18 h 19"/>
                <a:gd name="T2" fmla="*/ 12 w 15"/>
                <a:gd name="T3" fmla="*/ 19 h 19"/>
                <a:gd name="T4" fmla="*/ 13 w 15"/>
                <a:gd name="T5" fmla="*/ 19 h 19"/>
                <a:gd name="T6" fmla="*/ 14 w 15"/>
                <a:gd name="T7" fmla="*/ 17 h 19"/>
                <a:gd name="T8" fmla="*/ 4 w 15"/>
                <a:gd name="T9" fmla="*/ 1 h 19"/>
                <a:gd name="T10" fmla="*/ 1 w 15"/>
                <a:gd name="T11" fmla="*/ 0 h 19"/>
                <a:gd name="T12" fmla="*/ 1 w 15"/>
                <a:gd name="T13" fmla="*/ 3 h 19"/>
                <a:gd name="T14" fmla="*/ 11 w 15"/>
                <a:gd name="T15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9">
                  <a:moveTo>
                    <a:pt x="11" y="18"/>
                  </a:moveTo>
                  <a:cubicBezTo>
                    <a:pt x="11" y="19"/>
                    <a:pt x="12" y="19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5" y="18"/>
                    <a:pt x="14" y="17"/>
                  </a:cubicBezTo>
                  <a:cubicBezTo>
                    <a:pt x="12" y="12"/>
                    <a:pt x="8" y="6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5" y="8"/>
                    <a:pt x="8" y="14"/>
                    <a:pt x="11" y="18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30">
              <a:extLst>
                <a:ext uri="{FF2B5EF4-FFF2-40B4-BE49-F238E27FC236}">
                  <a16:creationId xmlns:a16="http://schemas.microsoft.com/office/drawing/2014/main" id="{F48B1941-E3E8-497C-8315-B436AC73E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2138" y="3016250"/>
              <a:ext cx="53975" cy="166687"/>
            </a:xfrm>
            <a:custGeom>
              <a:avLst/>
              <a:gdLst>
                <a:gd name="T0" fmla="*/ 3 w 7"/>
                <a:gd name="T1" fmla="*/ 6 h 22"/>
                <a:gd name="T2" fmla="*/ 4 w 7"/>
                <a:gd name="T3" fmla="*/ 2 h 22"/>
                <a:gd name="T4" fmla="*/ 2 w 7"/>
                <a:gd name="T5" fmla="*/ 0 h 22"/>
                <a:gd name="T6" fmla="*/ 0 w 7"/>
                <a:gd name="T7" fmla="*/ 2 h 22"/>
                <a:gd name="T8" fmla="*/ 0 w 7"/>
                <a:gd name="T9" fmla="*/ 6 h 22"/>
                <a:gd name="T10" fmla="*/ 3 w 7"/>
                <a:gd name="T11" fmla="*/ 21 h 22"/>
                <a:gd name="T12" fmla="*/ 5 w 7"/>
                <a:gd name="T13" fmla="*/ 22 h 22"/>
                <a:gd name="T14" fmla="*/ 5 w 7"/>
                <a:gd name="T15" fmla="*/ 22 h 22"/>
                <a:gd name="T16" fmla="*/ 6 w 7"/>
                <a:gd name="T17" fmla="*/ 19 h 22"/>
                <a:gd name="T18" fmla="*/ 3 w 7"/>
                <a:gd name="T1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22">
                  <a:moveTo>
                    <a:pt x="3" y="6"/>
                  </a:moveTo>
                  <a:cubicBezTo>
                    <a:pt x="3" y="5"/>
                    <a:pt x="4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1" y="15"/>
                    <a:pt x="3" y="21"/>
                  </a:cubicBezTo>
                  <a:cubicBezTo>
                    <a:pt x="3" y="22"/>
                    <a:pt x="4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7" y="20"/>
                    <a:pt x="6" y="19"/>
                  </a:cubicBezTo>
                  <a:cubicBezTo>
                    <a:pt x="4" y="15"/>
                    <a:pt x="3" y="10"/>
                    <a:pt x="3" y="6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31">
              <a:extLst>
                <a:ext uri="{FF2B5EF4-FFF2-40B4-BE49-F238E27FC236}">
                  <a16:creationId xmlns:a16="http://schemas.microsoft.com/office/drawing/2014/main" id="{E869DAAA-D4D6-4B6F-B9DF-22806343C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213" y="2903538"/>
              <a:ext cx="173038" cy="44450"/>
            </a:xfrm>
            <a:custGeom>
              <a:avLst/>
              <a:gdLst>
                <a:gd name="T0" fmla="*/ 21 w 23"/>
                <a:gd name="T1" fmla="*/ 0 h 6"/>
                <a:gd name="T2" fmla="*/ 20 w 23"/>
                <a:gd name="T3" fmla="*/ 0 h 6"/>
                <a:gd name="T4" fmla="*/ 2 w 23"/>
                <a:gd name="T5" fmla="*/ 2 h 6"/>
                <a:gd name="T6" fmla="*/ 0 w 23"/>
                <a:gd name="T7" fmla="*/ 5 h 6"/>
                <a:gd name="T8" fmla="*/ 2 w 23"/>
                <a:gd name="T9" fmla="*/ 6 h 6"/>
                <a:gd name="T10" fmla="*/ 3 w 23"/>
                <a:gd name="T11" fmla="*/ 6 h 6"/>
                <a:gd name="T12" fmla="*/ 20 w 23"/>
                <a:gd name="T13" fmla="*/ 3 h 6"/>
                <a:gd name="T14" fmla="*/ 21 w 23"/>
                <a:gd name="T15" fmla="*/ 3 h 6"/>
                <a:gd name="T16" fmla="*/ 21 w 23"/>
                <a:gd name="T17" fmla="*/ 3 h 6"/>
                <a:gd name="T18" fmla="*/ 23 w 23"/>
                <a:gd name="T19" fmla="*/ 2 h 6"/>
                <a:gd name="T20" fmla="*/ 21 w 23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6">
                  <a:moveTo>
                    <a:pt x="2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6" y="1"/>
                    <a:pt x="2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7" y="4"/>
                    <a:pt x="13" y="3"/>
                    <a:pt x="2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3"/>
                    <a:pt x="23" y="2"/>
                  </a:cubicBezTo>
                  <a:cubicBezTo>
                    <a:pt x="23" y="0"/>
                    <a:pt x="22" y="0"/>
                    <a:pt x="21" y="0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32">
              <a:extLst>
                <a:ext uri="{FF2B5EF4-FFF2-40B4-BE49-F238E27FC236}">
                  <a16:creationId xmlns:a16="http://schemas.microsoft.com/office/drawing/2014/main" id="{6CBC7849-B817-4C4C-865D-23052A3297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213" y="3273425"/>
              <a:ext cx="112713" cy="144462"/>
            </a:xfrm>
            <a:custGeom>
              <a:avLst/>
              <a:gdLst>
                <a:gd name="T0" fmla="*/ 3 w 15"/>
                <a:gd name="T1" fmla="*/ 2 h 19"/>
                <a:gd name="T2" fmla="*/ 1 w 15"/>
                <a:gd name="T3" fmla="*/ 1 h 19"/>
                <a:gd name="T4" fmla="*/ 0 w 15"/>
                <a:gd name="T5" fmla="*/ 4 h 19"/>
                <a:gd name="T6" fmla="*/ 12 w 15"/>
                <a:gd name="T7" fmla="*/ 19 h 19"/>
                <a:gd name="T8" fmla="*/ 13 w 15"/>
                <a:gd name="T9" fmla="*/ 19 h 19"/>
                <a:gd name="T10" fmla="*/ 14 w 15"/>
                <a:gd name="T11" fmla="*/ 19 h 19"/>
                <a:gd name="T12" fmla="*/ 14 w 15"/>
                <a:gd name="T13" fmla="*/ 16 h 19"/>
                <a:gd name="T14" fmla="*/ 3 w 15"/>
                <a:gd name="T15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9">
                  <a:moveTo>
                    <a:pt x="3" y="2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3" y="8"/>
                    <a:pt x="7" y="13"/>
                    <a:pt x="12" y="19"/>
                  </a:cubicBezTo>
                  <a:cubicBezTo>
                    <a:pt x="12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8"/>
                    <a:pt x="15" y="17"/>
                    <a:pt x="14" y="16"/>
                  </a:cubicBezTo>
                  <a:cubicBezTo>
                    <a:pt x="10" y="11"/>
                    <a:pt x="6" y="6"/>
                    <a:pt x="3" y="2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33">
              <a:extLst>
                <a:ext uri="{FF2B5EF4-FFF2-40B4-BE49-F238E27FC236}">
                  <a16:creationId xmlns:a16="http://schemas.microsoft.com/office/drawing/2014/main" id="{7C1DDDF3-2302-4200-85BA-1FAE03C19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9901" y="4833938"/>
              <a:ext cx="174625" cy="68262"/>
            </a:xfrm>
            <a:custGeom>
              <a:avLst/>
              <a:gdLst>
                <a:gd name="T0" fmla="*/ 21 w 23"/>
                <a:gd name="T1" fmla="*/ 6 h 9"/>
                <a:gd name="T2" fmla="*/ 3 w 23"/>
                <a:gd name="T3" fmla="*/ 0 h 9"/>
                <a:gd name="T4" fmla="*/ 1 w 23"/>
                <a:gd name="T5" fmla="*/ 1 h 9"/>
                <a:gd name="T6" fmla="*/ 2 w 23"/>
                <a:gd name="T7" fmla="*/ 4 h 9"/>
                <a:gd name="T8" fmla="*/ 20 w 23"/>
                <a:gd name="T9" fmla="*/ 9 h 9"/>
                <a:gd name="T10" fmla="*/ 20 w 23"/>
                <a:gd name="T11" fmla="*/ 9 h 9"/>
                <a:gd name="T12" fmla="*/ 22 w 23"/>
                <a:gd name="T13" fmla="*/ 8 h 9"/>
                <a:gd name="T14" fmla="*/ 21 w 23"/>
                <a:gd name="T1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1" y="6"/>
                  </a:moveTo>
                  <a:cubicBezTo>
                    <a:pt x="15" y="4"/>
                    <a:pt x="9" y="2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8" y="6"/>
                    <a:pt x="14" y="8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2" y="9"/>
                    <a:pt x="22" y="8"/>
                  </a:cubicBezTo>
                  <a:cubicBezTo>
                    <a:pt x="23" y="7"/>
                    <a:pt x="22" y="6"/>
                    <a:pt x="21" y="6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34">
              <a:extLst>
                <a:ext uri="{FF2B5EF4-FFF2-40B4-BE49-F238E27FC236}">
                  <a16:creationId xmlns:a16="http://schemas.microsoft.com/office/drawing/2014/main" id="{620899DF-F85C-4F05-9338-E074FB458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663" y="4197350"/>
              <a:ext cx="150813" cy="106362"/>
            </a:xfrm>
            <a:custGeom>
              <a:avLst/>
              <a:gdLst>
                <a:gd name="T0" fmla="*/ 19 w 20"/>
                <a:gd name="T1" fmla="*/ 11 h 14"/>
                <a:gd name="T2" fmla="*/ 4 w 20"/>
                <a:gd name="T3" fmla="*/ 1 h 14"/>
                <a:gd name="T4" fmla="*/ 1 w 20"/>
                <a:gd name="T5" fmla="*/ 1 h 14"/>
                <a:gd name="T6" fmla="*/ 1 w 20"/>
                <a:gd name="T7" fmla="*/ 4 h 14"/>
                <a:gd name="T8" fmla="*/ 17 w 20"/>
                <a:gd name="T9" fmla="*/ 14 h 14"/>
                <a:gd name="T10" fmla="*/ 18 w 20"/>
                <a:gd name="T11" fmla="*/ 14 h 14"/>
                <a:gd name="T12" fmla="*/ 20 w 20"/>
                <a:gd name="T13" fmla="*/ 13 h 14"/>
                <a:gd name="T14" fmla="*/ 19 w 20"/>
                <a:gd name="T1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4">
                  <a:moveTo>
                    <a:pt x="19" y="11"/>
                  </a:moveTo>
                  <a:cubicBezTo>
                    <a:pt x="14" y="8"/>
                    <a:pt x="9" y="4"/>
                    <a:pt x="4" y="1"/>
                  </a:cubicBez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7" y="7"/>
                    <a:pt x="12" y="11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20" y="14"/>
                    <a:pt x="20" y="13"/>
                  </a:cubicBezTo>
                  <a:cubicBezTo>
                    <a:pt x="20" y="13"/>
                    <a:pt x="20" y="11"/>
                    <a:pt x="19" y="1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35">
              <a:extLst>
                <a:ext uri="{FF2B5EF4-FFF2-40B4-BE49-F238E27FC236}">
                  <a16:creationId xmlns:a16="http://schemas.microsoft.com/office/drawing/2014/main" id="{EF8451DA-B528-41FC-8C18-60EF6E222D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0888" y="4910138"/>
              <a:ext cx="166688" cy="44450"/>
            </a:xfrm>
            <a:custGeom>
              <a:avLst/>
              <a:gdLst>
                <a:gd name="T0" fmla="*/ 20 w 22"/>
                <a:gd name="T1" fmla="*/ 2 h 6"/>
                <a:gd name="T2" fmla="*/ 2 w 22"/>
                <a:gd name="T3" fmla="*/ 0 h 6"/>
                <a:gd name="T4" fmla="*/ 0 w 22"/>
                <a:gd name="T5" fmla="*/ 1 h 6"/>
                <a:gd name="T6" fmla="*/ 1 w 22"/>
                <a:gd name="T7" fmla="*/ 3 h 6"/>
                <a:gd name="T8" fmla="*/ 20 w 22"/>
                <a:gd name="T9" fmla="*/ 6 h 6"/>
                <a:gd name="T10" fmla="*/ 20 w 22"/>
                <a:gd name="T11" fmla="*/ 6 h 6"/>
                <a:gd name="T12" fmla="*/ 22 w 22"/>
                <a:gd name="T13" fmla="*/ 4 h 6"/>
                <a:gd name="T14" fmla="*/ 20 w 22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6">
                  <a:moveTo>
                    <a:pt x="20" y="2"/>
                  </a:moveTo>
                  <a:cubicBezTo>
                    <a:pt x="15" y="2"/>
                    <a:pt x="9" y="1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8" y="5"/>
                    <a:pt x="14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2" y="5"/>
                    <a:pt x="22" y="4"/>
                  </a:cubicBezTo>
                  <a:cubicBezTo>
                    <a:pt x="22" y="3"/>
                    <a:pt x="21" y="2"/>
                    <a:pt x="20" y="2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36">
              <a:extLst>
                <a:ext uri="{FF2B5EF4-FFF2-40B4-BE49-F238E27FC236}">
                  <a16:creationId xmlns:a16="http://schemas.microsoft.com/office/drawing/2014/main" id="{B8C86C4E-74C9-453E-A067-83F281D234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0288" y="4765675"/>
              <a:ext cx="166688" cy="182562"/>
            </a:xfrm>
            <a:custGeom>
              <a:avLst/>
              <a:gdLst>
                <a:gd name="T0" fmla="*/ 22 w 22"/>
                <a:gd name="T1" fmla="*/ 2 h 24"/>
                <a:gd name="T2" fmla="*/ 20 w 22"/>
                <a:gd name="T3" fmla="*/ 0 h 24"/>
                <a:gd name="T4" fmla="*/ 18 w 22"/>
                <a:gd name="T5" fmla="*/ 2 h 24"/>
                <a:gd name="T6" fmla="*/ 18 w 22"/>
                <a:gd name="T7" fmla="*/ 4 h 24"/>
                <a:gd name="T8" fmla="*/ 16 w 22"/>
                <a:gd name="T9" fmla="*/ 12 h 24"/>
                <a:gd name="T10" fmla="*/ 2 w 22"/>
                <a:gd name="T11" fmla="*/ 20 h 24"/>
                <a:gd name="T12" fmla="*/ 0 w 22"/>
                <a:gd name="T13" fmla="*/ 23 h 24"/>
                <a:gd name="T14" fmla="*/ 2 w 22"/>
                <a:gd name="T15" fmla="*/ 24 h 24"/>
                <a:gd name="T16" fmla="*/ 2 w 22"/>
                <a:gd name="T17" fmla="*/ 24 h 24"/>
                <a:gd name="T18" fmla="*/ 19 w 22"/>
                <a:gd name="T19" fmla="*/ 14 h 24"/>
                <a:gd name="T20" fmla="*/ 22 w 22"/>
                <a:gd name="T21" fmla="*/ 4 h 24"/>
                <a:gd name="T22" fmla="*/ 22 w 22"/>
                <a:gd name="T23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4">
                  <a:moveTo>
                    <a:pt x="22" y="2"/>
                  </a:moveTo>
                  <a:cubicBezTo>
                    <a:pt x="22" y="1"/>
                    <a:pt x="21" y="0"/>
                    <a:pt x="20" y="0"/>
                  </a:cubicBezTo>
                  <a:cubicBezTo>
                    <a:pt x="19" y="1"/>
                    <a:pt x="18" y="1"/>
                    <a:pt x="18" y="2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7"/>
                    <a:pt x="17" y="10"/>
                    <a:pt x="16" y="12"/>
                  </a:cubicBezTo>
                  <a:cubicBezTo>
                    <a:pt x="13" y="16"/>
                    <a:pt x="9" y="19"/>
                    <a:pt x="2" y="20"/>
                  </a:cubicBezTo>
                  <a:cubicBezTo>
                    <a:pt x="1" y="21"/>
                    <a:pt x="0" y="22"/>
                    <a:pt x="0" y="23"/>
                  </a:cubicBezTo>
                  <a:cubicBezTo>
                    <a:pt x="0" y="24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0" y="23"/>
                    <a:pt x="16" y="19"/>
                    <a:pt x="19" y="14"/>
                  </a:cubicBezTo>
                  <a:cubicBezTo>
                    <a:pt x="21" y="11"/>
                    <a:pt x="22" y="8"/>
                    <a:pt x="22" y="4"/>
                  </a:cubicBezTo>
                  <a:cubicBezTo>
                    <a:pt x="22" y="3"/>
                    <a:pt x="22" y="3"/>
                    <a:pt x="22" y="2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37">
              <a:extLst>
                <a:ext uri="{FF2B5EF4-FFF2-40B4-BE49-F238E27FC236}">
                  <a16:creationId xmlns:a16="http://schemas.microsoft.com/office/drawing/2014/main" id="{F4BBC112-8F9C-4C5D-AEC9-927ED0419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3601" y="4295775"/>
              <a:ext cx="128588" cy="136525"/>
            </a:xfrm>
            <a:custGeom>
              <a:avLst/>
              <a:gdLst>
                <a:gd name="T0" fmla="*/ 3 w 17"/>
                <a:gd name="T1" fmla="*/ 1 h 18"/>
                <a:gd name="T2" fmla="*/ 1 w 17"/>
                <a:gd name="T3" fmla="*/ 1 h 18"/>
                <a:gd name="T4" fmla="*/ 1 w 17"/>
                <a:gd name="T5" fmla="*/ 4 h 18"/>
                <a:gd name="T6" fmla="*/ 13 w 17"/>
                <a:gd name="T7" fmla="*/ 17 h 18"/>
                <a:gd name="T8" fmla="*/ 15 w 17"/>
                <a:gd name="T9" fmla="*/ 18 h 18"/>
                <a:gd name="T10" fmla="*/ 16 w 17"/>
                <a:gd name="T11" fmla="*/ 18 h 18"/>
                <a:gd name="T12" fmla="*/ 16 w 17"/>
                <a:gd name="T13" fmla="*/ 15 h 18"/>
                <a:gd name="T14" fmla="*/ 3 w 17"/>
                <a:gd name="T1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8">
                  <a:moveTo>
                    <a:pt x="3" y="1"/>
                  </a:moveTo>
                  <a:cubicBezTo>
                    <a:pt x="3" y="0"/>
                    <a:pt x="1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5" y="8"/>
                    <a:pt x="10" y="13"/>
                    <a:pt x="13" y="17"/>
                  </a:cubicBezTo>
                  <a:cubicBezTo>
                    <a:pt x="14" y="18"/>
                    <a:pt x="14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7"/>
                    <a:pt x="17" y="16"/>
                    <a:pt x="16" y="15"/>
                  </a:cubicBezTo>
                  <a:cubicBezTo>
                    <a:pt x="12" y="10"/>
                    <a:pt x="8" y="6"/>
                    <a:pt x="3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38">
              <a:extLst>
                <a:ext uri="{FF2B5EF4-FFF2-40B4-BE49-F238E27FC236}">
                  <a16:creationId xmlns:a16="http://schemas.microsoft.com/office/drawing/2014/main" id="{827BB057-DFF8-489A-B6D4-AEDF7E646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8813" y="4106863"/>
              <a:ext cx="136525" cy="120650"/>
            </a:xfrm>
            <a:custGeom>
              <a:avLst/>
              <a:gdLst>
                <a:gd name="T0" fmla="*/ 16 w 18"/>
                <a:gd name="T1" fmla="*/ 16 h 16"/>
                <a:gd name="T2" fmla="*/ 17 w 18"/>
                <a:gd name="T3" fmla="*/ 16 h 16"/>
                <a:gd name="T4" fmla="*/ 17 w 18"/>
                <a:gd name="T5" fmla="*/ 13 h 16"/>
                <a:gd name="T6" fmla="*/ 3 w 18"/>
                <a:gd name="T7" fmla="*/ 0 h 16"/>
                <a:gd name="T8" fmla="*/ 0 w 18"/>
                <a:gd name="T9" fmla="*/ 1 h 16"/>
                <a:gd name="T10" fmla="*/ 0 w 18"/>
                <a:gd name="T11" fmla="*/ 3 h 16"/>
                <a:gd name="T12" fmla="*/ 14 w 18"/>
                <a:gd name="T13" fmla="*/ 16 h 16"/>
                <a:gd name="T14" fmla="*/ 16 w 18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6" y="16"/>
                  </a:moveTo>
                  <a:cubicBezTo>
                    <a:pt x="16" y="16"/>
                    <a:pt x="17" y="16"/>
                    <a:pt x="17" y="16"/>
                  </a:cubicBezTo>
                  <a:cubicBezTo>
                    <a:pt x="18" y="15"/>
                    <a:pt x="18" y="14"/>
                    <a:pt x="17" y="13"/>
                  </a:cubicBezTo>
                  <a:cubicBezTo>
                    <a:pt x="12" y="9"/>
                    <a:pt x="8" y="5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5" y="7"/>
                    <a:pt x="10" y="12"/>
                    <a:pt x="14" y="16"/>
                  </a:cubicBezTo>
                  <a:cubicBezTo>
                    <a:pt x="16" y="16"/>
                    <a:pt x="16" y="16"/>
                    <a:pt x="16" y="16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39">
              <a:extLst>
                <a:ext uri="{FF2B5EF4-FFF2-40B4-BE49-F238E27FC236}">
                  <a16:creationId xmlns:a16="http://schemas.microsoft.com/office/drawing/2014/main" id="{50F795EF-D789-4496-ACA0-9EC3ED169A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7551" y="4349750"/>
              <a:ext cx="158750" cy="98425"/>
            </a:xfrm>
            <a:custGeom>
              <a:avLst/>
              <a:gdLst>
                <a:gd name="T0" fmla="*/ 19 w 21"/>
                <a:gd name="T1" fmla="*/ 10 h 13"/>
                <a:gd name="T2" fmla="*/ 3 w 21"/>
                <a:gd name="T3" fmla="*/ 1 h 13"/>
                <a:gd name="T4" fmla="*/ 1 w 21"/>
                <a:gd name="T5" fmla="*/ 1 h 13"/>
                <a:gd name="T6" fmla="*/ 1 w 21"/>
                <a:gd name="T7" fmla="*/ 4 h 13"/>
                <a:gd name="T8" fmla="*/ 18 w 21"/>
                <a:gd name="T9" fmla="*/ 13 h 13"/>
                <a:gd name="T10" fmla="*/ 19 w 21"/>
                <a:gd name="T11" fmla="*/ 13 h 13"/>
                <a:gd name="T12" fmla="*/ 20 w 21"/>
                <a:gd name="T13" fmla="*/ 12 h 13"/>
                <a:gd name="T14" fmla="*/ 19 w 21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3">
                  <a:moveTo>
                    <a:pt x="19" y="10"/>
                  </a:moveTo>
                  <a:cubicBezTo>
                    <a:pt x="14" y="7"/>
                    <a:pt x="9" y="4"/>
                    <a:pt x="3" y="1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7" y="7"/>
                    <a:pt x="12" y="10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20" y="13"/>
                    <a:pt x="20" y="12"/>
                  </a:cubicBezTo>
                  <a:cubicBezTo>
                    <a:pt x="21" y="12"/>
                    <a:pt x="20" y="10"/>
                    <a:pt x="19" y="10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40">
              <a:extLst>
                <a:ext uri="{FF2B5EF4-FFF2-40B4-BE49-F238E27FC236}">
                  <a16:creationId xmlns:a16="http://schemas.microsoft.com/office/drawing/2014/main" id="{D15371F6-C945-47BB-81DF-9EA15E632C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4788" y="4735513"/>
              <a:ext cx="166688" cy="82550"/>
            </a:xfrm>
            <a:custGeom>
              <a:avLst/>
              <a:gdLst>
                <a:gd name="T0" fmla="*/ 21 w 22"/>
                <a:gd name="T1" fmla="*/ 7 h 11"/>
                <a:gd name="T2" fmla="*/ 3 w 22"/>
                <a:gd name="T3" fmla="*/ 0 h 11"/>
                <a:gd name="T4" fmla="*/ 1 w 22"/>
                <a:gd name="T5" fmla="*/ 1 h 11"/>
                <a:gd name="T6" fmla="*/ 2 w 22"/>
                <a:gd name="T7" fmla="*/ 4 h 11"/>
                <a:gd name="T8" fmla="*/ 19 w 22"/>
                <a:gd name="T9" fmla="*/ 10 h 11"/>
                <a:gd name="T10" fmla="*/ 20 w 22"/>
                <a:gd name="T11" fmla="*/ 11 h 11"/>
                <a:gd name="T12" fmla="*/ 22 w 22"/>
                <a:gd name="T13" fmla="*/ 9 h 11"/>
                <a:gd name="T14" fmla="*/ 21 w 22"/>
                <a:gd name="T1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1">
                  <a:moveTo>
                    <a:pt x="21" y="7"/>
                  </a:moveTo>
                  <a:cubicBezTo>
                    <a:pt x="15" y="5"/>
                    <a:pt x="9" y="3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8" y="6"/>
                    <a:pt x="14" y="8"/>
                    <a:pt x="19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1"/>
                    <a:pt x="21" y="10"/>
                    <a:pt x="22" y="9"/>
                  </a:cubicBezTo>
                  <a:cubicBezTo>
                    <a:pt x="22" y="8"/>
                    <a:pt x="22" y="7"/>
                    <a:pt x="21" y="7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41">
              <a:extLst>
                <a:ext uri="{FF2B5EF4-FFF2-40B4-BE49-F238E27FC236}">
                  <a16:creationId xmlns:a16="http://schemas.microsoft.com/office/drawing/2014/main" id="{4FE5C933-63FF-4B31-AFA5-24768916B7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6788" y="4486275"/>
              <a:ext cx="158750" cy="98425"/>
            </a:xfrm>
            <a:custGeom>
              <a:avLst/>
              <a:gdLst>
                <a:gd name="T0" fmla="*/ 19 w 21"/>
                <a:gd name="T1" fmla="*/ 10 h 13"/>
                <a:gd name="T2" fmla="*/ 3 w 21"/>
                <a:gd name="T3" fmla="*/ 1 h 13"/>
                <a:gd name="T4" fmla="*/ 0 w 21"/>
                <a:gd name="T5" fmla="*/ 2 h 13"/>
                <a:gd name="T6" fmla="*/ 1 w 21"/>
                <a:gd name="T7" fmla="*/ 4 h 13"/>
                <a:gd name="T8" fmla="*/ 18 w 21"/>
                <a:gd name="T9" fmla="*/ 13 h 13"/>
                <a:gd name="T10" fmla="*/ 19 w 21"/>
                <a:gd name="T11" fmla="*/ 13 h 13"/>
                <a:gd name="T12" fmla="*/ 20 w 21"/>
                <a:gd name="T13" fmla="*/ 12 h 13"/>
                <a:gd name="T14" fmla="*/ 19 w 21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3">
                  <a:moveTo>
                    <a:pt x="19" y="10"/>
                  </a:moveTo>
                  <a:cubicBezTo>
                    <a:pt x="14" y="7"/>
                    <a:pt x="8" y="4"/>
                    <a:pt x="3" y="1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7" y="7"/>
                    <a:pt x="12" y="10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20" y="13"/>
                    <a:pt x="20" y="12"/>
                  </a:cubicBezTo>
                  <a:cubicBezTo>
                    <a:pt x="21" y="11"/>
                    <a:pt x="20" y="10"/>
                    <a:pt x="19" y="10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42">
              <a:extLst>
                <a:ext uri="{FF2B5EF4-FFF2-40B4-BE49-F238E27FC236}">
                  <a16:creationId xmlns:a16="http://schemas.microsoft.com/office/drawing/2014/main" id="{E9D202C4-35AD-4E72-83F4-81B93C478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7613" y="4614863"/>
              <a:ext cx="158750" cy="90487"/>
            </a:xfrm>
            <a:custGeom>
              <a:avLst/>
              <a:gdLst>
                <a:gd name="T0" fmla="*/ 20 w 21"/>
                <a:gd name="T1" fmla="*/ 9 h 12"/>
                <a:gd name="T2" fmla="*/ 3 w 21"/>
                <a:gd name="T3" fmla="*/ 1 h 12"/>
                <a:gd name="T4" fmla="*/ 1 w 21"/>
                <a:gd name="T5" fmla="*/ 2 h 12"/>
                <a:gd name="T6" fmla="*/ 2 w 21"/>
                <a:gd name="T7" fmla="*/ 4 h 12"/>
                <a:gd name="T8" fmla="*/ 19 w 21"/>
                <a:gd name="T9" fmla="*/ 12 h 12"/>
                <a:gd name="T10" fmla="*/ 19 w 21"/>
                <a:gd name="T11" fmla="*/ 12 h 12"/>
                <a:gd name="T12" fmla="*/ 21 w 21"/>
                <a:gd name="T13" fmla="*/ 11 h 12"/>
                <a:gd name="T14" fmla="*/ 20 w 21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2">
                  <a:moveTo>
                    <a:pt x="20" y="9"/>
                  </a:moveTo>
                  <a:cubicBezTo>
                    <a:pt x="15" y="6"/>
                    <a:pt x="9" y="4"/>
                    <a:pt x="3" y="1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" y="7"/>
                    <a:pt x="13" y="10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1" y="12"/>
                    <a:pt x="21" y="11"/>
                  </a:cubicBezTo>
                  <a:cubicBezTo>
                    <a:pt x="21" y="10"/>
                    <a:pt x="21" y="9"/>
                    <a:pt x="20" y="9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43">
              <a:extLst>
                <a:ext uri="{FF2B5EF4-FFF2-40B4-BE49-F238E27FC236}">
                  <a16:creationId xmlns:a16="http://schemas.microsoft.com/office/drawing/2014/main" id="{8C2337E3-CE9B-486F-B0E5-10511CF429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4301" y="2903538"/>
              <a:ext cx="52388" cy="173037"/>
            </a:xfrm>
            <a:custGeom>
              <a:avLst/>
              <a:gdLst>
                <a:gd name="T0" fmla="*/ 0 w 7"/>
                <a:gd name="T1" fmla="*/ 3 h 23"/>
                <a:gd name="T2" fmla="*/ 1 w 7"/>
                <a:gd name="T3" fmla="*/ 0 h 23"/>
                <a:gd name="T4" fmla="*/ 3 w 7"/>
                <a:gd name="T5" fmla="*/ 2 h 23"/>
                <a:gd name="T6" fmla="*/ 7 w 7"/>
                <a:gd name="T7" fmla="*/ 21 h 23"/>
                <a:gd name="T8" fmla="*/ 6 w 7"/>
                <a:gd name="T9" fmla="*/ 22 h 23"/>
                <a:gd name="T10" fmla="*/ 5 w 7"/>
                <a:gd name="T11" fmla="*/ 23 h 23"/>
                <a:gd name="T12" fmla="*/ 3 w 7"/>
                <a:gd name="T13" fmla="*/ 22 h 23"/>
                <a:gd name="T14" fmla="*/ 0 w 7"/>
                <a:gd name="T15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3">
                  <a:moveTo>
                    <a:pt x="0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5" y="8"/>
                    <a:pt x="6" y="14"/>
                    <a:pt x="7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4" y="23"/>
                    <a:pt x="3" y="23"/>
                    <a:pt x="3" y="22"/>
                  </a:cubicBezTo>
                  <a:cubicBezTo>
                    <a:pt x="2" y="15"/>
                    <a:pt x="1" y="9"/>
                    <a:pt x="0" y="3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44">
              <a:extLst>
                <a:ext uri="{FF2B5EF4-FFF2-40B4-BE49-F238E27FC236}">
                  <a16:creationId xmlns:a16="http://schemas.microsoft.com/office/drawing/2014/main" id="{33354E33-DF6E-45BA-B7C1-3369599F4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6038" y="2622550"/>
              <a:ext cx="68263" cy="174625"/>
            </a:xfrm>
            <a:custGeom>
              <a:avLst/>
              <a:gdLst>
                <a:gd name="T0" fmla="*/ 0 w 9"/>
                <a:gd name="T1" fmla="*/ 2 h 23"/>
                <a:gd name="T2" fmla="*/ 2 w 9"/>
                <a:gd name="T3" fmla="*/ 0 h 23"/>
                <a:gd name="T4" fmla="*/ 4 w 9"/>
                <a:gd name="T5" fmla="*/ 1 h 23"/>
                <a:gd name="T6" fmla="*/ 9 w 9"/>
                <a:gd name="T7" fmla="*/ 20 h 23"/>
                <a:gd name="T8" fmla="*/ 8 w 9"/>
                <a:gd name="T9" fmla="*/ 21 h 23"/>
                <a:gd name="T10" fmla="*/ 7 w 9"/>
                <a:gd name="T11" fmla="*/ 22 h 23"/>
                <a:gd name="T12" fmla="*/ 5 w 9"/>
                <a:gd name="T13" fmla="*/ 21 h 23"/>
                <a:gd name="T14" fmla="*/ 0 w 9"/>
                <a:gd name="T15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3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6" y="7"/>
                    <a:pt x="7" y="13"/>
                    <a:pt x="9" y="20"/>
                  </a:cubicBezTo>
                  <a:cubicBezTo>
                    <a:pt x="9" y="20"/>
                    <a:pt x="9" y="21"/>
                    <a:pt x="8" y="21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6" y="23"/>
                    <a:pt x="5" y="22"/>
                    <a:pt x="5" y="21"/>
                  </a:cubicBezTo>
                  <a:cubicBezTo>
                    <a:pt x="4" y="14"/>
                    <a:pt x="2" y="8"/>
                    <a:pt x="0" y="2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45">
              <a:extLst>
                <a:ext uri="{FF2B5EF4-FFF2-40B4-BE49-F238E27FC236}">
                  <a16:creationId xmlns:a16="http://schemas.microsoft.com/office/drawing/2014/main" id="{2852B53B-8457-4885-8A35-C8580948A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563" y="3486150"/>
              <a:ext cx="36513" cy="174625"/>
            </a:xfrm>
            <a:custGeom>
              <a:avLst/>
              <a:gdLst>
                <a:gd name="T0" fmla="*/ 0 w 5"/>
                <a:gd name="T1" fmla="*/ 2 h 23"/>
                <a:gd name="T2" fmla="*/ 2 w 5"/>
                <a:gd name="T3" fmla="*/ 0 h 23"/>
                <a:gd name="T4" fmla="*/ 4 w 5"/>
                <a:gd name="T5" fmla="*/ 2 h 23"/>
                <a:gd name="T6" fmla="*/ 5 w 5"/>
                <a:gd name="T7" fmla="*/ 21 h 23"/>
                <a:gd name="T8" fmla="*/ 5 w 5"/>
                <a:gd name="T9" fmla="*/ 22 h 23"/>
                <a:gd name="T10" fmla="*/ 3 w 5"/>
                <a:gd name="T11" fmla="*/ 23 h 23"/>
                <a:gd name="T12" fmla="*/ 1 w 5"/>
                <a:gd name="T13" fmla="*/ 21 h 23"/>
                <a:gd name="T14" fmla="*/ 0 w 5"/>
                <a:gd name="T15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3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8"/>
                    <a:pt x="5" y="14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3"/>
                    <a:pt x="4" y="23"/>
                    <a:pt x="3" y="23"/>
                  </a:cubicBezTo>
                  <a:cubicBezTo>
                    <a:pt x="2" y="23"/>
                    <a:pt x="1" y="22"/>
                    <a:pt x="1" y="21"/>
                  </a:cubicBezTo>
                  <a:cubicBezTo>
                    <a:pt x="1" y="15"/>
                    <a:pt x="0" y="8"/>
                    <a:pt x="0" y="2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46">
              <a:extLst>
                <a:ext uri="{FF2B5EF4-FFF2-40B4-BE49-F238E27FC236}">
                  <a16:creationId xmlns:a16="http://schemas.microsoft.com/office/drawing/2014/main" id="{6BED19A7-9291-4B97-A5EC-687FB0A0A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0813" y="3190875"/>
              <a:ext cx="46038" cy="180975"/>
            </a:xfrm>
            <a:custGeom>
              <a:avLst/>
              <a:gdLst>
                <a:gd name="T0" fmla="*/ 0 w 6"/>
                <a:gd name="T1" fmla="*/ 3 h 24"/>
                <a:gd name="T2" fmla="*/ 2 w 6"/>
                <a:gd name="T3" fmla="*/ 0 h 24"/>
                <a:gd name="T4" fmla="*/ 4 w 6"/>
                <a:gd name="T5" fmla="*/ 2 h 24"/>
                <a:gd name="T6" fmla="*/ 6 w 6"/>
                <a:gd name="T7" fmla="*/ 21 h 24"/>
                <a:gd name="T8" fmla="*/ 6 w 6"/>
                <a:gd name="T9" fmla="*/ 23 h 24"/>
                <a:gd name="T10" fmla="*/ 4 w 6"/>
                <a:gd name="T11" fmla="*/ 24 h 24"/>
                <a:gd name="T12" fmla="*/ 2 w 6"/>
                <a:gd name="T13" fmla="*/ 22 h 24"/>
                <a:gd name="T14" fmla="*/ 0 w 6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4">
                  <a:moveTo>
                    <a:pt x="0" y="3"/>
                  </a:move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5" y="8"/>
                    <a:pt x="5" y="15"/>
                    <a:pt x="6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5" y="23"/>
                    <a:pt x="4" y="24"/>
                  </a:cubicBezTo>
                  <a:cubicBezTo>
                    <a:pt x="3" y="24"/>
                    <a:pt x="2" y="23"/>
                    <a:pt x="2" y="22"/>
                  </a:cubicBezTo>
                  <a:cubicBezTo>
                    <a:pt x="2" y="15"/>
                    <a:pt x="1" y="9"/>
                    <a:pt x="0" y="3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47">
              <a:extLst>
                <a:ext uri="{FF2B5EF4-FFF2-40B4-BE49-F238E27FC236}">
                  <a16:creationId xmlns:a16="http://schemas.microsoft.com/office/drawing/2014/main" id="{ED841510-7B75-4763-92A1-DF863D261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13" y="2425700"/>
              <a:ext cx="76200" cy="166687"/>
            </a:xfrm>
            <a:custGeom>
              <a:avLst/>
              <a:gdLst>
                <a:gd name="T0" fmla="*/ 10 w 10"/>
                <a:gd name="T1" fmla="*/ 2 h 22"/>
                <a:gd name="T2" fmla="*/ 4 w 10"/>
                <a:gd name="T3" fmla="*/ 21 h 22"/>
                <a:gd name="T4" fmla="*/ 3 w 10"/>
                <a:gd name="T5" fmla="*/ 21 h 22"/>
                <a:gd name="T6" fmla="*/ 1 w 10"/>
                <a:gd name="T7" fmla="*/ 22 h 22"/>
                <a:gd name="T8" fmla="*/ 0 w 10"/>
                <a:gd name="T9" fmla="*/ 20 h 22"/>
                <a:gd name="T10" fmla="*/ 6 w 10"/>
                <a:gd name="T11" fmla="*/ 1 h 22"/>
                <a:gd name="T12" fmla="*/ 9 w 10"/>
                <a:gd name="T13" fmla="*/ 0 h 22"/>
                <a:gd name="T14" fmla="*/ 10 w 10"/>
                <a:gd name="T1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2">
                  <a:moveTo>
                    <a:pt x="10" y="2"/>
                  </a:moveTo>
                  <a:cubicBezTo>
                    <a:pt x="8" y="8"/>
                    <a:pt x="6" y="14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2" y="22"/>
                    <a:pt x="1" y="22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2" y="13"/>
                    <a:pt x="4" y="7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1"/>
                    <a:pt x="10" y="2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48">
              <a:extLst>
                <a:ext uri="{FF2B5EF4-FFF2-40B4-BE49-F238E27FC236}">
                  <a16:creationId xmlns:a16="http://schemas.microsoft.com/office/drawing/2014/main" id="{A9BD1BB7-C89E-4D3D-9B4A-28C9A24FCC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9938" y="5607050"/>
              <a:ext cx="98425" cy="158750"/>
            </a:xfrm>
            <a:custGeom>
              <a:avLst/>
              <a:gdLst>
                <a:gd name="T0" fmla="*/ 13 w 13"/>
                <a:gd name="T1" fmla="*/ 18 h 21"/>
                <a:gd name="T2" fmla="*/ 13 w 13"/>
                <a:gd name="T3" fmla="*/ 20 h 21"/>
                <a:gd name="T4" fmla="*/ 12 w 13"/>
                <a:gd name="T5" fmla="*/ 21 h 21"/>
                <a:gd name="T6" fmla="*/ 9 w 13"/>
                <a:gd name="T7" fmla="*/ 20 h 21"/>
                <a:gd name="T8" fmla="*/ 1 w 13"/>
                <a:gd name="T9" fmla="*/ 3 h 21"/>
                <a:gd name="T10" fmla="*/ 2 w 13"/>
                <a:gd name="T11" fmla="*/ 1 h 21"/>
                <a:gd name="T12" fmla="*/ 4 w 13"/>
                <a:gd name="T13" fmla="*/ 1 h 21"/>
                <a:gd name="T14" fmla="*/ 13 w 13"/>
                <a:gd name="T15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1">
                  <a:moveTo>
                    <a:pt x="13" y="18"/>
                  </a:moveTo>
                  <a:cubicBezTo>
                    <a:pt x="13" y="19"/>
                    <a:pt x="13" y="20"/>
                    <a:pt x="13" y="2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0" y="21"/>
                    <a:pt x="9" y="20"/>
                  </a:cubicBezTo>
                  <a:cubicBezTo>
                    <a:pt x="6" y="16"/>
                    <a:pt x="3" y="10"/>
                    <a:pt x="1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7" y="8"/>
                    <a:pt x="10" y="14"/>
                    <a:pt x="13" y="18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49">
              <a:extLst>
                <a:ext uri="{FF2B5EF4-FFF2-40B4-BE49-F238E27FC236}">
                  <a16:creationId xmlns:a16="http://schemas.microsoft.com/office/drawing/2014/main" id="{555FFAA4-C675-436E-8282-29558E5F0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2988" y="2130426"/>
              <a:ext cx="136525" cy="120650"/>
            </a:xfrm>
            <a:custGeom>
              <a:avLst/>
              <a:gdLst>
                <a:gd name="T0" fmla="*/ 5 w 18"/>
                <a:gd name="T1" fmla="*/ 6 h 16"/>
                <a:gd name="T2" fmla="*/ 1 w 18"/>
                <a:gd name="T3" fmla="*/ 5 h 16"/>
                <a:gd name="T4" fmla="*/ 0 w 18"/>
                <a:gd name="T5" fmla="*/ 2 h 16"/>
                <a:gd name="T6" fmla="*/ 2 w 18"/>
                <a:gd name="T7" fmla="*/ 1 h 16"/>
                <a:gd name="T8" fmla="*/ 7 w 18"/>
                <a:gd name="T9" fmla="*/ 3 h 16"/>
                <a:gd name="T10" fmla="*/ 18 w 18"/>
                <a:gd name="T11" fmla="*/ 13 h 16"/>
                <a:gd name="T12" fmla="*/ 18 w 18"/>
                <a:gd name="T13" fmla="*/ 15 h 16"/>
                <a:gd name="T14" fmla="*/ 17 w 18"/>
                <a:gd name="T15" fmla="*/ 16 h 16"/>
                <a:gd name="T16" fmla="*/ 15 w 18"/>
                <a:gd name="T17" fmla="*/ 16 h 16"/>
                <a:gd name="T18" fmla="*/ 5 w 18"/>
                <a:gd name="T1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6">
                  <a:moveTo>
                    <a:pt x="5" y="6"/>
                  </a:moveTo>
                  <a:cubicBezTo>
                    <a:pt x="4" y="5"/>
                    <a:pt x="2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4" y="1"/>
                    <a:pt x="5" y="2"/>
                    <a:pt x="7" y="3"/>
                  </a:cubicBezTo>
                  <a:cubicBezTo>
                    <a:pt x="10" y="5"/>
                    <a:pt x="14" y="8"/>
                    <a:pt x="18" y="13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5" y="16"/>
                    <a:pt x="15" y="16"/>
                  </a:cubicBezTo>
                  <a:cubicBezTo>
                    <a:pt x="11" y="11"/>
                    <a:pt x="8" y="8"/>
                    <a:pt x="5" y="6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50">
              <a:extLst>
                <a:ext uri="{FF2B5EF4-FFF2-40B4-BE49-F238E27FC236}">
                  <a16:creationId xmlns:a16="http://schemas.microsoft.com/office/drawing/2014/main" id="{4903CF48-EF10-4406-AAA0-E9A8D3310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5976" y="2168525"/>
              <a:ext cx="120650" cy="150812"/>
            </a:xfrm>
            <a:custGeom>
              <a:avLst/>
              <a:gdLst>
                <a:gd name="T0" fmla="*/ 1 w 16"/>
                <a:gd name="T1" fmla="*/ 17 h 20"/>
                <a:gd name="T2" fmla="*/ 1 w 16"/>
                <a:gd name="T3" fmla="*/ 16 h 20"/>
                <a:gd name="T4" fmla="*/ 13 w 16"/>
                <a:gd name="T5" fmla="*/ 1 h 20"/>
                <a:gd name="T6" fmla="*/ 16 w 16"/>
                <a:gd name="T7" fmla="*/ 1 h 20"/>
                <a:gd name="T8" fmla="*/ 16 w 16"/>
                <a:gd name="T9" fmla="*/ 3 h 20"/>
                <a:gd name="T10" fmla="*/ 15 w 16"/>
                <a:gd name="T11" fmla="*/ 4 h 20"/>
                <a:gd name="T12" fmla="*/ 5 w 16"/>
                <a:gd name="T13" fmla="*/ 18 h 20"/>
                <a:gd name="T14" fmla="*/ 4 w 16"/>
                <a:gd name="T15" fmla="*/ 19 h 20"/>
                <a:gd name="T16" fmla="*/ 4 w 16"/>
                <a:gd name="T17" fmla="*/ 19 h 20"/>
                <a:gd name="T18" fmla="*/ 1 w 16"/>
                <a:gd name="T19" fmla="*/ 20 h 20"/>
                <a:gd name="T20" fmla="*/ 1 w 16"/>
                <a:gd name="T21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20">
                  <a:moveTo>
                    <a:pt x="1" y="17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5" y="9"/>
                    <a:pt x="9" y="4"/>
                    <a:pt x="13" y="1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2" y="7"/>
                    <a:pt x="8" y="12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20"/>
                    <a:pt x="2" y="20"/>
                    <a:pt x="1" y="20"/>
                  </a:cubicBezTo>
                  <a:cubicBezTo>
                    <a:pt x="0" y="19"/>
                    <a:pt x="0" y="18"/>
                    <a:pt x="1" y="17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51">
              <a:extLst>
                <a:ext uri="{FF2B5EF4-FFF2-40B4-BE49-F238E27FC236}">
                  <a16:creationId xmlns:a16="http://schemas.microsoft.com/office/drawing/2014/main" id="{8C68A0DF-1CA3-4052-91D3-D423C6E0F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7613" y="2343150"/>
              <a:ext cx="90488" cy="173037"/>
            </a:xfrm>
            <a:custGeom>
              <a:avLst/>
              <a:gdLst>
                <a:gd name="T0" fmla="*/ 1 w 12"/>
                <a:gd name="T1" fmla="*/ 4 h 23"/>
                <a:gd name="T2" fmla="*/ 2 w 12"/>
                <a:gd name="T3" fmla="*/ 1 h 23"/>
                <a:gd name="T4" fmla="*/ 4 w 12"/>
                <a:gd name="T5" fmla="*/ 2 h 23"/>
                <a:gd name="T6" fmla="*/ 11 w 12"/>
                <a:gd name="T7" fmla="*/ 20 h 23"/>
                <a:gd name="T8" fmla="*/ 11 w 12"/>
                <a:gd name="T9" fmla="*/ 21 h 23"/>
                <a:gd name="T10" fmla="*/ 10 w 12"/>
                <a:gd name="T11" fmla="*/ 22 h 23"/>
                <a:gd name="T12" fmla="*/ 8 w 12"/>
                <a:gd name="T13" fmla="*/ 21 h 23"/>
                <a:gd name="T14" fmla="*/ 1 w 12"/>
                <a:gd name="T15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" y="4"/>
                  </a:moveTo>
                  <a:cubicBezTo>
                    <a:pt x="0" y="3"/>
                    <a:pt x="1" y="1"/>
                    <a:pt x="2" y="1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7" y="7"/>
                    <a:pt x="9" y="13"/>
                    <a:pt x="11" y="20"/>
                  </a:cubicBezTo>
                  <a:cubicBezTo>
                    <a:pt x="12" y="20"/>
                    <a:pt x="12" y="21"/>
                    <a:pt x="11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3"/>
                    <a:pt x="8" y="22"/>
                    <a:pt x="8" y="21"/>
                  </a:cubicBezTo>
                  <a:cubicBezTo>
                    <a:pt x="6" y="15"/>
                    <a:pt x="3" y="9"/>
                    <a:pt x="1" y="4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52">
              <a:extLst>
                <a:ext uri="{FF2B5EF4-FFF2-40B4-BE49-F238E27FC236}">
                  <a16:creationId xmlns:a16="http://schemas.microsoft.com/office/drawing/2014/main" id="{7FF71FDA-7667-434D-A258-A85F08A72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6038" y="5243513"/>
              <a:ext cx="68263" cy="173037"/>
            </a:xfrm>
            <a:custGeom>
              <a:avLst/>
              <a:gdLst>
                <a:gd name="T0" fmla="*/ 0 w 9"/>
                <a:gd name="T1" fmla="*/ 21 h 23"/>
                <a:gd name="T2" fmla="*/ 5 w 9"/>
                <a:gd name="T3" fmla="*/ 2 h 23"/>
                <a:gd name="T4" fmla="*/ 7 w 9"/>
                <a:gd name="T5" fmla="*/ 0 h 23"/>
                <a:gd name="T6" fmla="*/ 9 w 9"/>
                <a:gd name="T7" fmla="*/ 3 h 23"/>
                <a:gd name="T8" fmla="*/ 4 w 9"/>
                <a:gd name="T9" fmla="*/ 22 h 23"/>
                <a:gd name="T10" fmla="*/ 4 w 9"/>
                <a:gd name="T11" fmla="*/ 22 h 23"/>
                <a:gd name="T12" fmla="*/ 2 w 9"/>
                <a:gd name="T13" fmla="*/ 23 h 23"/>
                <a:gd name="T14" fmla="*/ 0 w 9"/>
                <a:gd name="T15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3">
                  <a:moveTo>
                    <a:pt x="0" y="21"/>
                  </a:moveTo>
                  <a:cubicBezTo>
                    <a:pt x="2" y="15"/>
                    <a:pt x="3" y="9"/>
                    <a:pt x="5" y="2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7" y="9"/>
                    <a:pt x="5" y="16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1" y="23"/>
                    <a:pt x="0" y="22"/>
                    <a:pt x="0" y="2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53">
              <a:extLst>
                <a:ext uri="{FF2B5EF4-FFF2-40B4-BE49-F238E27FC236}">
                  <a16:creationId xmlns:a16="http://schemas.microsoft.com/office/drawing/2014/main" id="{5717A1DF-A25F-419F-B090-F1752DBD0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6851" y="3781425"/>
              <a:ext cx="30163" cy="174625"/>
            </a:xfrm>
            <a:custGeom>
              <a:avLst/>
              <a:gdLst>
                <a:gd name="T0" fmla="*/ 0 w 4"/>
                <a:gd name="T1" fmla="*/ 21 h 23"/>
                <a:gd name="T2" fmla="*/ 0 w 4"/>
                <a:gd name="T3" fmla="*/ 2 h 23"/>
                <a:gd name="T4" fmla="*/ 2 w 4"/>
                <a:gd name="T5" fmla="*/ 0 h 23"/>
                <a:gd name="T6" fmla="*/ 4 w 4"/>
                <a:gd name="T7" fmla="*/ 1 h 23"/>
                <a:gd name="T8" fmla="*/ 4 w 4"/>
                <a:gd name="T9" fmla="*/ 21 h 23"/>
                <a:gd name="T10" fmla="*/ 4 w 4"/>
                <a:gd name="T11" fmla="*/ 22 h 23"/>
                <a:gd name="T12" fmla="*/ 2 w 4"/>
                <a:gd name="T13" fmla="*/ 23 h 23"/>
                <a:gd name="T14" fmla="*/ 0 w 4"/>
                <a:gd name="T15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3">
                  <a:moveTo>
                    <a:pt x="0" y="21"/>
                  </a:moveTo>
                  <a:cubicBezTo>
                    <a:pt x="0" y="15"/>
                    <a:pt x="0" y="8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8"/>
                    <a:pt x="4" y="14"/>
                    <a:pt x="4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3" y="23"/>
                    <a:pt x="2" y="23"/>
                  </a:cubicBezTo>
                  <a:cubicBezTo>
                    <a:pt x="1" y="23"/>
                    <a:pt x="0" y="22"/>
                    <a:pt x="0" y="2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54">
              <a:extLst>
                <a:ext uri="{FF2B5EF4-FFF2-40B4-BE49-F238E27FC236}">
                  <a16:creationId xmlns:a16="http://schemas.microsoft.com/office/drawing/2014/main" id="{3C8A8244-D763-4273-ACAE-1A9709147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7613" y="5530850"/>
              <a:ext cx="82550" cy="166687"/>
            </a:xfrm>
            <a:custGeom>
              <a:avLst/>
              <a:gdLst>
                <a:gd name="T0" fmla="*/ 0 w 11"/>
                <a:gd name="T1" fmla="*/ 19 h 22"/>
                <a:gd name="T2" fmla="*/ 7 w 11"/>
                <a:gd name="T3" fmla="*/ 1 h 22"/>
                <a:gd name="T4" fmla="*/ 10 w 11"/>
                <a:gd name="T5" fmla="*/ 0 h 22"/>
                <a:gd name="T6" fmla="*/ 11 w 11"/>
                <a:gd name="T7" fmla="*/ 3 h 22"/>
                <a:gd name="T8" fmla="*/ 3 w 11"/>
                <a:gd name="T9" fmla="*/ 21 h 22"/>
                <a:gd name="T10" fmla="*/ 3 w 11"/>
                <a:gd name="T11" fmla="*/ 21 h 22"/>
                <a:gd name="T12" fmla="*/ 1 w 11"/>
                <a:gd name="T13" fmla="*/ 22 h 22"/>
                <a:gd name="T14" fmla="*/ 0 w 11"/>
                <a:gd name="T15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2">
                  <a:moveTo>
                    <a:pt x="0" y="19"/>
                  </a:moveTo>
                  <a:cubicBezTo>
                    <a:pt x="3" y="14"/>
                    <a:pt x="5" y="8"/>
                    <a:pt x="7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1" y="2"/>
                    <a:pt x="11" y="3"/>
                  </a:cubicBezTo>
                  <a:cubicBezTo>
                    <a:pt x="9" y="9"/>
                    <a:pt x="6" y="16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2" y="22"/>
                    <a:pt x="1" y="22"/>
                  </a:cubicBezTo>
                  <a:cubicBezTo>
                    <a:pt x="0" y="21"/>
                    <a:pt x="0" y="20"/>
                    <a:pt x="0" y="19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55">
              <a:extLst>
                <a:ext uri="{FF2B5EF4-FFF2-40B4-BE49-F238E27FC236}">
                  <a16:creationId xmlns:a16="http://schemas.microsoft.com/office/drawing/2014/main" id="{9BD0E426-FFF6-426E-82B7-236F62E32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8688" y="5788025"/>
              <a:ext cx="234950" cy="106362"/>
            </a:xfrm>
            <a:custGeom>
              <a:avLst/>
              <a:gdLst>
                <a:gd name="T0" fmla="*/ 1 w 31"/>
                <a:gd name="T1" fmla="*/ 11 h 14"/>
                <a:gd name="T2" fmla="*/ 1 w 31"/>
                <a:gd name="T3" fmla="*/ 8 h 14"/>
                <a:gd name="T4" fmla="*/ 4 w 31"/>
                <a:gd name="T5" fmla="*/ 7 h 14"/>
                <a:gd name="T6" fmla="*/ 5 w 31"/>
                <a:gd name="T7" fmla="*/ 8 h 14"/>
                <a:gd name="T8" fmla="*/ 13 w 31"/>
                <a:gd name="T9" fmla="*/ 10 h 14"/>
                <a:gd name="T10" fmla="*/ 28 w 31"/>
                <a:gd name="T11" fmla="*/ 1 h 14"/>
                <a:gd name="T12" fmla="*/ 31 w 31"/>
                <a:gd name="T13" fmla="*/ 1 h 14"/>
                <a:gd name="T14" fmla="*/ 31 w 31"/>
                <a:gd name="T15" fmla="*/ 4 h 14"/>
                <a:gd name="T16" fmla="*/ 31 w 31"/>
                <a:gd name="T17" fmla="*/ 4 h 14"/>
                <a:gd name="T18" fmla="*/ 13 w 31"/>
                <a:gd name="T19" fmla="*/ 14 h 14"/>
                <a:gd name="T20" fmla="*/ 3 w 31"/>
                <a:gd name="T21" fmla="*/ 11 h 14"/>
                <a:gd name="T22" fmla="*/ 1 w 31"/>
                <a:gd name="T2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14">
                  <a:moveTo>
                    <a:pt x="1" y="11"/>
                  </a:moveTo>
                  <a:cubicBezTo>
                    <a:pt x="1" y="10"/>
                    <a:pt x="0" y="9"/>
                    <a:pt x="1" y="8"/>
                  </a:cubicBezTo>
                  <a:cubicBezTo>
                    <a:pt x="1" y="7"/>
                    <a:pt x="3" y="7"/>
                    <a:pt x="4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10"/>
                    <a:pt x="10" y="10"/>
                    <a:pt x="13" y="10"/>
                  </a:cubicBezTo>
                  <a:cubicBezTo>
                    <a:pt x="18" y="10"/>
                    <a:pt x="23" y="7"/>
                    <a:pt x="28" y="1"/>
                  </a:cubicBezTo>
                  <a:cubicBezTo>
                    <a:pt x="29" y="1"/>
                    <a:pt x="30" y="0"/>
                    <a:pt x="31" y="1"/>
                  </a:cubicBezTo>
                  <a:cubicBezTo>
                    <a:pt x="31" y="2"/>
                    <a:pt x="31" y="3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5" y="10"/>
                    <a:pt x="19" y="14"/>
                    <a:pt x="13" y="14"/>
                  </a:cubicBezTo>
                  <a:cubicBezTo>
                    <a:pt x="10" y="14"/>
                    <a:pt x="6" y="13"/>
                    <a:pt x="3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56">
              <a:extLst>
                <a:ext uri="{FF2B5EF4-FFF2-40B4-BE49-F238E27FC236}">
                  <a16:creationId xmlns:a16="http://schemas.microsoft.com/office/drawing/2014/main" id="{911606A5-19F1-4D01-9179-8DCFB46FE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51" y="5334000"/>
              <a:ext cx="74613" cy="174625"/>
            </a:xfrm>
            <a:custGeom>
              <a:avLst/>
              <a:gdLst>
                <a:gd name="T0" fmla="*/ 1 w 10"/>
                <a:gd name="T1" fmla="*/ 3 h 23"/>
                <a:gd name="T2" fmla="*/ 2 w 10"/>
                <a:gd name="T3" fmla="*/ 0 h 23"/>
                <a:gd name="T4" fmla="*/ 4 w 10"/>
                <a:gd name="T5" fmla="*/ 1 h 23"/>
                <a:gd name="T6" fmla="*/ 10 w 10"/>
                <a:gd name="T7" fmla="*/ 20 h 23"/>
                <a:gd name="T8" fmla="*/ 9 w 10"/>
                <a:gd name="T9" fmla="*/ 21 h 23"/>
                <a:gd name="T10" fmla="*/ 8 w 10"/>
                <a:gd name="T11" fmla="*/ 22 h 23"/>
                <a:gd name="T12" fmla="*/ 6 w 10"/>
                <a:gd name="T13" fmla="*/ 21 h 23"/>
                <a:gd name="T14" fmla="*/ 1 w 10"/>
                <a:gd name="T15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3">
                  <a:moveTo>
                    <a:pt x="1" y="3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6" y="8"/>
                    <a:pt x="8" y="14"/>
                    <a:pt x="10" y="20"/>
                  </a:cubicBezTo>
                  <a:cubicBezTo>
                    <a:pt x="10" y="20"/>
                    <a:pt x="10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3"/>
                    <a:pt x="6" y="22"/>
                    <a:pt x="6" y="21"/>
                  </a:cubicBezTo>
                  <a:cubicBezTo>
                    <a:pt x="4" y="15"/>
                    <a:pt x="2" y="9"/>
                    <a:pt x="1" y="3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57">
              <a:extLst>
                <a:ext uri="{FF2B5EF4-FFF2-40B4-BE49-F238E27FC236}">
                  <a16:creationId xmlns:a16="http://schemas.microsoft.com/office/drawing/2014/main" id="{866A170E-FA6A-44AE-8B3D-B9B4992AD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6851" y="4068763"/>
              <a:ext cx="30163" cy="182562"/>
            </a:xfrm>
            <a:custGeom>
              <a:avLst/>
              <a:gdLst>
                <a:gd name="T0" fmla="*/ 0 w 4"/>
                <a:gd name="T1" fmla="*/ 22 h 24"/>
                <a:gd name="T2" fmla="*/ 0 w 4"/>
                <a:gd name="T3" fmla="*/ 2 h 24"/>
                <a:gd name="T4" fmla="*/ 2 w 4"/>
                <a:gd name="T5" fmla="*/ 0 h 24"/>
                <a:gd name="T6" fmla="*/ 4 w 4"/>
                <a:gd name="T7" fmla="*/ 2 h 24"/>
                <a:gd name="T8" fmla="*/ 4 w 4"/>
                <a:gd name="T9" fmla="*/ 22 h 24"/>
                <a:gd name="T10" fmla="*/ 3 w 4"/>
                <a:gd name="T11" fmla="*/ 23 h 24"/>
                <a:gd name="T12" fmla="*/ 2 w 4"/>
                <a:gd name="T13" fmla="*/ 24 h 24"/>
                <a:gd name="T14" fmla="*/ 0 w 4"/>
                <a:gd name="T15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4">
                  <a:moveTo>
                    <a:pt x="0" y="22"/>
                  </a:moveTo>
                  <a:cubicBezTo>
                    <a:pt x="0" y="15"/>
                    <a:pt x="0" y="9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9"/>
                    <a:pt x="4" y="15"/>
                    <a:pt x="4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2" y="24"/>
                    <a:pt x="2" y="24"/>
                  </a:cubicBezTo>
                  <a:cubicBezTo>
                    <a:pt x="1" y="24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58">
              <a:extLst>
                <a:ext uri="{FF2B5EF4-FFF2-40B4-BE49-F238E27FC236}">
                  <a16:creationId xmlns:a16="http://schemas.microsoft.com/office/drawing/2014/main" id="{58DD55EC-3C7F-4205-8422-84B35193F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6363" y="4954588"/>
              <a:ext cx="60325" cy="174625"/>
            </a:xfrm>
            <a:custGeom>
              <a:avLst/>
              <a:gdLst>
                <a:gd name="T0" fmla="*/ 1 w 8"/>
                <a:gd name="T1" fmla="*/ 21 h 23"/>
                <a:gd name="T2" fmla="*/ 4 w 8"/>
                <a:gd name="T3" fmla="*/ 2 h 23"/>
                <a:gd name="T4" fmla="*/ 6 w 8"/>
                <a:gd name="T5" fmla="*/ 0 h 23"/>
                <a:gd name="T6" fmla="*/ 8 w 8"/>
                <a:gd name="T7" fmla="*/ 2 h 23"/>
                <a:gd name="T8" fmla="*/ 4 w 8"/>
                <a:gd name="T9" fmla="*/ 21 h 23"/>
                <a:gd name="T10" fmla="*/ 4 w 8"/>
                <a:gd name="T11" fmla="*/ 22 h 23"/>
                <a:gd name="T12" fmla="*/ 2 w 8"/>
                <a:gd name="T13" fmla="*/ 23 h 23"/>
                <a:gd name="T14" fmla="*/ 1 w 8"/>
                <a:gd name="T15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3">
                  <a:moveTo>
                    <a:pt x="1" y="21"/>
                  </a:moveTo>
                  <a:cubicBezTo>
                    <a:pt x="2" y="15"/>
                    <a:pt x="3" y="8"/>
                    <a:pt x="4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7" y="9"/>
                    <a:pt x="6" y="15"/>
                    <a:pt x="4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3" y="23"/>
                    <a:pt x="2" y="23"/>
                  </a:cubicBezTo>
                  <a:cubicBezTo>
                    <a:pt x="1" y="23"/>
                    <a:pt x="0" y="22"/>
                    <a:pt x="1" y="2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59">
              <a:extLst>
                <a:ext uri="{FF2B5EF4-FFF2-40B4-BE49-F238E27FC236}">
                  <a16:creationId xmlns:a16="http://schemas.microsoft.com/office/drawing/2014/main" id="{C2B9D08E-CD46-4CEC-9957-B6D456F3D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563" y="4364038"/>
              <a:ext cx="36513" cy="182562"/>
            </a:xfrm>
            <a:custGeom>
              <a:avLst/>
              <a:gdLst>
                <a:gd name="T0" fmla="*/ 0 w 5"/>
                <a:gd name="T1" fmla="*/ 22 h 24"/>
                <a:gd name="T2" fmla="*/ 1 w 5"/>
                <a:gd name="T3" fmla="*/ 2 h 24"/>
                <a:gd name="T4" fmla="*/ 3 w 5"/>
                <a:gd name="T5" fmla="*/ 0 h 24"/>
                <a:gd name="T6" fmla="*/ 5 w 5"/>
                <a:gd name="T7" fmla="*/ 2 h 24"/>
                <a:gd name="T8" fmla="*/ 4 w 5"/>
                <a:gd name="T9" fmla="*/ 22 h 24"/>
                <a:gd name="T10" fmla="*/ 4 w 5"/>
                <a:gd name="T11" fmla="*/ 23 h 24"/>
                <a:gd name="T12" fmla="*/ 2 w 5"/>
                <a:gd name="T13" fmla="*/ 24 h 24"/>
                <a:gd name="T14" fmla="*/ 0 w 5"/>
                <a:gd name="T15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0" y="22"/>
                  </a:moveTo>
                  <a:cubicBezTo>
                    <a:pt x="0" y="15"/>
                    <a:pt x="1" y="9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9"/>
                    <a:pt x="4" y="15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4"/>
                    <a:pt x="2" y="24"/>
                  </a:cubicBezTo>
                  <a:cubicBezTo>
                    <a:pt x="1" y="24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60">
              <a:extLst>
                <a:ext uri="{FF2B5EF4-FFF2-40B4-BE49-F238E27FC236}">
                  <a16:creationId xmlns:a16="http://schemas.microsoft.com/office/drawing/2014/main" id="{6FA26149-531A-4BE1-8A56-73C9A0FA9D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0813" y="4659313"/>
              <a:ext cx="46038" cy="174625"/>
            </a:xfrm>
            <a:custGeom>
              <a:avLst/>
              <a:gdLst>
                <a:gd name="T0" fmla="*/ 0 w 6"/>
                <a:gd name="T1" fmla="*/ 21 h 23"/>
                <a:gd name="T2" fmla="*/ 2 w 6"/>
                <a:gd name="T3" fmla="*/ 2 h 23"/>
                <a:gd name="T4" fmla="*/ 4 w 6"/>
                <a:gd name="T5" fmla="*/ 0 h 23"/>
                <a:gd name="T6" fmla="*/ 6 w 6"/>
                <a:gd name="T7" fmla="*/ 2 h 23"/>
                <a:gd name="T8" fmla="*/ 4 w 6"/>
                <a:gd name="T9" fmla="*/ 22 h 23"/>
                <a:gd name="T10" fmla="*/ 4 w 6"/>
                <a:gd name="T11" fmla="*/ 22 h 23"/>
                <a:gd name="T12" fmla="*/ 2 w 6"/>
                <a:gd name="T13" fmla="*/ 23 h 23"/>
                <a:gd name="T14" fmla="*/ 0 w 6"/>
                <a:gd name="T15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3">
                  <a:moveTo>
                    <a:pt x="0" y="21"/>
                  </a:moveTo>
                  <a:cubicBezTo>
                    <a:pt x="1" y="15"/>
                    <a:pt x="2" y="9"/>
                    <a:pt x="2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6" y="0"/>
                    <a:pt x="6" y="1"/>
                    <a:pt x="6" y="2"/>
                  </a:cubicBezTo>
                  <a:cubicBezTo>
                    <a:pt x="6" y="9"/>
                    <a:pt x="5" y="15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3" y="23"/>
                    <a:pt x="2" y="23"/>
                  </a:cubicBezTo>
                  <a:cubicBezTo>
                    <a:pt x="1" y="23"/>
                    <a:pt x="0" y="22"/>
                    <a:pt x="0" y="2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61">
              <a:extLst>
                <a:ext uri="{FF2B5EF4-FFF2-40B4-BE49-F238E27FC236}">
                  <a16:creationId xmlns:a16="http://schemas.microsoft.com/office/drawing/2014/main" id="{750934E0-6E88-49DA-A467-1F9A49419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088" y="4872038"/>
              <a:ext cx="174625" cy="76200"/>
            </a:xfrm>
            <a:custGeom>
              <a:avLst/>
              <a:gdLst>
                <a:gd name="T0" fmla="*/ 20 w 23"/>
                <a:gd name="T1" fmla="*/ 1 h 10"/>
                <a:gd name="T2" fmla="*/ 2 w 23"/>
                <a:gd name="T3" fmla="*/ 6 h 10"/>
                <a:gd name="T4" fmla="*/ 0 w 23"/>
                <a:gd name="T5" fmla="*/ 8 h 10"/>
                <a:gd name="T6" fmla="*/ 2 w 23"/>
                <a:gd name="T7" fmla="*/ 10 h 10"/>
                <a:gd name="T8" fmla="*/ 3 w 23"/>
                <a:gd name="T9" fmla="*/ 9 h 10"/>
                <a:gd name="T10" fmla="*/ 21 w 23"/>
                <a:gd name="T11" fmla="*/ 4 h 10"/>
                <a:gd name="T12" fmla="*/ 22 w 23"/>
                <a:gd name="T13" fmla="*/ 2 h 10"/>
                <a:gd name="T14" fmla="*/ 20 w 23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0">
                  <a:moveTo>
                    <a:pt x="20" y="1"/>
                  </a:moveTo>
                  <a:cubicBezTo>
                    <a:pt x="14" y="3"/>
                    <a:pt x="7" y="4"/>
                    <a:pt x="2" y="6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8" y="8"/>
                    <a:pt x="15" y="6"/>
                    <a:pt x="21" y="4"/>
                  </a:cubicBezTo>
                  <a:cubicBezTo>
                    <a:pt x="22" y="4"/>
                    <a:pt x="23" y="3"/>
                    <a:pt x="22" y="2"/>
                  </a:cubicBezTo>
                  <a:cubicBezTo>
                    <a:pt x="22" y="1"/>
                    <a:pt x="21" y="0"/>
                    <a:pt x="20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62">
              <a:extLst>
                <a:ext uri="{FF2B5EF4-FFF2-40B4-BE49-F238E27FC236}">
                  <a16:creationId xmlns:a16="http://schemas.microsoft.com/office/drawing/2014/main" id="{17677815-930A-4B16-8B5C-2C3622BD6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7751" y="4948238"/>
              <a:ext cx="173038" cy="44450"/>
            </a:xfrm>
            <a:custGeom>
              <a:avLst/>
              <a:gdLst>
                <a:gd name="T0" fmla="*/ 21 w 23"/>
                <a:gd name="T1" fmla="*/ 0 h 6"/>
                <a:gd name="T2" fmla="*/ 2 w 23"/>
                <a:gd name="T3" fmla="*/ 3 h 6"/>
                <a:gd name="T4" fmla="*/ 0 w 23"/>
                <a:gd name="T5" fmla="*/ 5 h 6"/>
                <a:gd name="T6" fmla="*/ 2 w 23"/>
                <a:gd name="T7" fmla="*/ 6 h 6"/>
                <a:gd name="T8" fmla="*/ 2 w 23"/>
                <a:gd name="T9" fmla="*/ 6 h 6"/>
                <a:gd name="T10" fmla="*/ 22 w 23"/>
                <a:gd name="T11" fmla="*/ 4 h 6"/>
                <a:gd name="T12" fmla="*/ 23 w 23"/>
                <a:gd name="T13" fmla="*/ 2 h 6"/>
                <a:gd name="T14" fmla="*/ 21 w 23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6">
                  <a:moveTo>
                    <a:pt x="21" y="0"/>
                  </a:moveTo>
                  <a:cubicBezTo>
                    <a:pt x="14" y="1"/>
                    <a:pt x="8" y="2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8" y="6"/>
                    <a:pt x="15" y="5"/>
                    <a:pt x="22" y="4"/>
                  </a:cubicBezTo>
                  <a:cubicBezTo>
                    <a:pt x="23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63">
              <a:extLst>
                <a:ext uri="{FF2B5EF4-FFF2-40B4-BE49-F238E27FC236}">
                  <a16:creationId xmlns:a16="http://schemas.microsoft.com/office/drawing/2014/main" id="{24FFA9D3-36B0-4D4F-8420-A927CB2E7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1188" y="4659313"/>
              <a:ext cx="166688" cy="92075"/>
            </a:xfrm>
            <a:custGeom>
              <a:avLst/>
              <a:gdLst>
                <a:gd name="T0" fmla="*/ 19 w 22"/>
                <a:gd name="T1" fmla="*/ 1 h 12"/>
                <a:gd name="T2" fmla="*/ 2 w 22"/>
                <a:gd name="T3" fmla="*/ 9 h 12"/>
                <a:gd name="T4" fmla="*/ 1 w 22"/>
                <a:gd name="T5" fmla="*/ 11 h 12"/>
                <a:gd name="T6" fmla="*/ 2 w 22"/>
                <a:gd name="T7" fmla="*/ 12 h 12"/>
                <a:gd name="T8" fmla="*/ 3 w 22"/>
                <a:gd name="T9" fmla="*/ 12 h 12"/>
                <a:gd name="T10" fmla="*/ 21 w 22"/>
                <a:gd name="T11" fmla="*/ 4 h 12"/>
                <a:gd name="T12" fmla="*/ 22 w 22"/>
                <a:gd name="T13" fmla="*/ 2 h 12"/>
                <a:gd name="T14" fmla="*/ 19 w 22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2">
                  <a:moveTo>
                    <a:pt x="19" y="1"/>
                  </a:moveTo>
                  <a:cubicBezTo>
                    <a:pt x="13" y="3"/>
                    <a:pt x="7" y="6"/>
                    <a:pt x="2" y="9"/>
                  </a:cubicBezTo>
                  <a:cubicBezTo>
                    <a:pt x="1" y="9"/>
                    <a:pt x="0" y="10"/>
                    <a:pt x="1" y="11"/>
                  </a:cubicBezTo>
                  <a:cubicBezTo>
                    <a:pt x="1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9" y="10"/>
                    <a:pt x="15" y="7"/>
                    <a:pt x="21" y="4"/>
                  </a:cubicBezTo>
                  <a:cubicBezTo>
                    <a:pt x="22" y="4"/>
                    <a:pt x="22" y="3"/>
                    <a:pt x="22" y="2"/>
                  </a:cubicBezTo>
                  <a:cubicBezTo>
                    <a:pt x="21" y="1"/>
                    <a:pt x="20" y="0"/>
                    <a:pt x="19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64">
              <a:extLst>
                <a:ext uri="{FF2B5EF4-FFF2-40B4-BE49-F238E27FC236}">
                  <a16:creationId xmlns:a16="http://schemas.microsoft.com/office/drawing/2014/main" id="{4CA36D93-059D-4826-AB7C-61F45D2D01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076" y="4773613"/>
              <a:ext cx="166688" cy="82550"/>
            </a:xfrm>
            <a:custGeom>
              <a:avLst/>
              <a:gdLst>
                <a:gd name="T0" fmla="*/ 19 w 22"/>
                <a:gd name="T1" fmla="*/ 1 h 11"/>
                <a:gd name="T2" fmla="*/ 1 w 22"/>
                <a:gd name="T3" fmla="*/ 7 h 11"/>
                <a:gd name="T4" fmla="*/ 0 w 22"/>
                <a:gd name="T5" fmla="*/ 10 h 11"/>
                <a:gd name="T6" fmla="*/ 2 w 22"/>
                <a:gd name="T7" fmla="*/ 11 h 11"/>
                <a:gd name="T8" fmla="*/ 2 w 22"/>
                <a:gd name="T9" fmla="*/ 11 h 11"/>
                <a:gd name="T10" fmla="*/ 20 w 22"/>
                <a:gd name="T11" fmla="*/ 4 h 11"/>
                <a:gd name="T12" fmla="*/ 22 w 22"/>
                <a:gd name="T13" fmla="*/ 2 h 11"/>
                <a:gd name="T14" fmla="*/ 19 w 22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1">
                  <a:moveTo>
                    <a:pt x="19" y="1"/>
                  </a:moveTo>
                  <a:cubicBezTo>
                    <a:pt x="13" y="3"/>
                    <a:pt x="7" y="5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8" y="9"/>
                    <a:pt x="14" y="7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1" y="1"/>
                    <a:pt x="20" y="0"/>
                    <a:pt x="19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65">
              <a:extLst>
                <a:ext uri="{FF2B5EF4-FFF2-40B4-BE49-F238E27FC236}">
                  <a16:creationId xmlns:a16="http://schemas.microsoft.com/office/drawing/2014/main" id="{077AEAF0-19B7-42A2-993D-36FDAEA4A0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7238" y="3001963"/>
              <a:ext cx="174625" cy="68262"/>
            </a:xfrm>
            <a:custGeom>
              <a:avLst/>
              <a:gdLst>
                <a:gd name="T0" fmla="*/ 2 w 23"/>
                <a:gd name="T1" fmla="*/ 9 h 9"/>
                <a:gd name="T2" fmla="*/ 3 w 23"/>
                <a:gd name="T3" fmla="*/ 9 h 9"/>
                <a:gd name="T4" fmla="*/ 21 w 23"/>
                <a:gd name="T5" fmla="*/ 4 h 9"/>
                <a:gd name="T6" fmla="*/ 23 w 23"/>
                <a:gd name="T7" fmla="*/ 2 h 9"/>
                <a:gd name="T8" fmla="*/ 20 w 23"/>
                <a:gd name="T9" fmla="*/ 1 h 9"/>
                <a:gd name="T10" fmla="*/ 2 w 23"/>
                <a:gd name="T11" fmla="*/ 5 h 9"/>
                <a:gd name="T12" fmla="*/ 0 w 23"/>
                <a:gd name="T13" fmla="*/ 8 h 9"/>
                <a:gd name="T14" fmla="*/ 2 w 23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9">
                  <a:moveTo>
                    <a:pt x="2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9" y="7"/>
                    <a:pt x="15" y="6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2" y="1"/>
                    <a:pt x="21" y="0"/>
                    <a:pt x="20" y="1"/>
                  </a:cubicBezTo>
                  <a:cubicBezTo>
                    <a:pt x="14" y="2"/>
                    <a:pt x="8" y="3"/>
                    <a:pt x="2" y="5"/>
                  </a:cubicBezTo>
                  <a:cubicBezTo>
                    <a:pt x="1" y="5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66">
              <a:extLst>
                <a:ext uri="{FF2B5EF4-FFF2-40B4-BE49-F238E27FC236}">
                  <a16:creationId xmlns:a16="http://schemas.microsoft.com/office/drawing/2014/main" id="{871D4A83-68F0-467E-9BC6-C8639CC43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6101" y="3076575"/>
              <a:ext cx="112713" cy="53975"/>
            </a:xfrm>
            <a:custGeom>
              <a:avLst/>
              <a:gdLst>
                <a:gd name="T0" fmla="*/ 2 w 15"/>
                <a:gd name="T1" fmla="*/ 7 h 7"/>
                <a:gd name="T2" fmla="*/ 14 w 15"/>
                <a:gd name="T3" fmla="*/ 4 h 7"/>
                <a:gd name="T4" fmla="*/ 15 w 15"/>
                <a:gd name="T5" fmla="*/ 2 h 7"/>
                <a:gd name="T6" fmla="*/ 13 w 15"/>
                <a:gd name="T7" fmla="*/ 0 h 7"/>
                <a:gd name="T8" fmla="*/ 2 w 15"/>
                <a:gd name="T9" fmla="*/ 3 h 7"/>
                <a:gd name="T10" fmla="*/ 2 w 1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2" y="7"/>
                  </a:moveTo>
                  <a:cubicBezTo>
                    <a:pt x="6" y="6"/>
                    <a:pt x="10" y="5"/>
                    <a:pt x="14" y="4"/>
                  </a:cubicBezTo>
                  <a:cubicBezTo>
                    <a:pt x="15" y="4"/>
                    <a:pt x="15" y="3"/>
                    <a:pt x="15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9" y="1"/>
                    <a:pt x="6" y="2"/>
                    <a:pt x="2" y="3"/>
                  </a:cubicBezTo>
                  <a:cubicBezTo>
                    <a:pt x="0" y="3"/>
                    <a:pt x="0" y="7"/>
                    <a:pt x="2" y="7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67">
              <a:extLst>
                <a:ext uri="{FF2B5EF4-FFF2-40B4-BE49-F238E27FC236}">
                  <a16:creationId xmlns:a16="http://schemas.microsoft.com/office/drawing/2014/main" id="{CCD80065-3522-42D0-A702-EB3A9F0EA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6301" y="4538663"/>
              <a:ext cx="166688" cy="90487"/>
            </a:xfrm>
            <a:custGeom>
              <a:avLst/>
              <a:gdLst>
                <a:gd name="T0" fmla="*/ 19 w 22"/>
                <a:gd name="T1" fmla="*/ 0 h 12"/>
                <a:gd name="T2" fmla="*/ 2 w 22"/>
                <a:gd name="T3" fmla="*/ 9 h 12"/>
                <a:gd name="T4" fmla="*/ 1 w 22"/>
                <a:gd name="T5" fmla="*/ 11 h 12"/>
                <a:gd name="T6" fmla="*/ 2 w 22"/>
                <a:gd name="T7" fmla="*/ 12 h 12"/>
                <a:gd name="T8" fmla="*/ 3 w 22"/>
                <a:gd name="T9" fmla="*/ 12 h 12"/>
                <a:gd name="T10" fmla="*/ 20 w 22"/>
                <a:gd name="T11" fmla="*/ 3 h 12"/>
                <a:gd name="T12" fmla="*/ 21 w 22"/>
                <a:gd name="T13" fmla="*/ 1 h 12"/>
                <a:gd name="T14" fmla="*/ 19 w 22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2">
                  <a:moveTo>
                    <a:pt x="19" y="0"/>
                  </a:moveTo>
                  <a:cubicBezTo>
                    <a:pt x="13" y="3"/>
                    <a:pt x="7" y="6"/>
                    <a:pt x="2" y="9"/>
                  </a:cubicBezTo>
                  <a:cubicBezTo>
                    <a:pt x="1" y="9"/>
                    <a:pt x="0" y="10"/>
                    <a:pt x="1" y="11"/>
                  </a:cubicBezTo>
                  <a:cubicBezTo>
                    <a:pt x="1" y="12"/>
                    <a:pt x="2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9" y="9"/>
                    <a:pt x="15" y="6"/>
                    <a:pt x="20" y="3"/>
                  </a:cubicBezTo>
                  <a:cubicBezTo>
                    <a:pt x="21" y="3"/>
                    <a:pt x="22" y="2"/>
                    <a:pt x="21" y="1"/>
                  </a:cubicBezTo>
                  <a:cubicBezTo>
                    <a:pt x="21" y="0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68">
              <a:extLst>
                <a:ext uri="{FF2B5EF4-FFF2-40B4-BE49-F238E27FC236}">
                  <a16:creationId xmlns:a16="http://schemas.microsoft.com/office/drawing/2014/main" id="{7AD10B4D-6D15-4842-9F93-B5D5FB5D4E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7751" y="4227513"/>
              <a:ext cx="136525" cy="122237"/>
            </a:xfrm>
            <a:custGeom>
              <a:avLst/>
              <a:gdLst>
                <a:gd name="T0" fmla="*/ 18 w 18"/>
                <a:gd name="T1" fmla="*/ 0 h 16"/>
                <a:gd name="T2" fmla="*/ 15 w 18"/>
                <a:gd name="T3" fmla="*/ 0 h 16"/>
                <a:gd name="T4" fmla="*/ 1 w 18"/>
                <a:gd name="T5" fmla="*/ 13 h 16"/>
                <a:gd name="T6" fmla="*/ 1 w 18"/>
                <a:gd name="T7" fmla="*/ 16 h 16"/>
                <a:gd name="T8" fmla="*/ 2 w 18"/>
                <a:gd name="T9" fmla="*/ 16 h 16"/>
                <a:gd name="T10" fmla="*/ 3 w 18"/>
                <a:gd name="T11" fmla="*/ 16 h 16"/>
                <a:gd name="T12" fmla="*/ 17 w 18"/>
                <a:gd name="T13" fmla="*/ 3 h 16"/>
                <a:gd name="T14" fmla="*/ 18 w 18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8" y="0"/>
                  </a:moveTo>
                  <a:cubicBezTo>
                    <a:pt x="17" y="0"/>
                    <a:pt x="16" y="0"/>
                    <a:pt x="15" y="0"/>
                  </a:cubicBezTo>
                  <a:cubicBezTo>
                    <a:pt x="10" y="5"/>
                    <a:pt x="5" y="9"/>
                    <a:pt x="1" y="13"/>
                  </a:cubicBezTo>
                  <a:cubicBezTo>
                    <a:pt x="0" y="14"/>
                    <a:pt x="0" y="15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8" y="12"/>
                    <a:pt x="13" y="7"/>
                    <a:pt x="17" y="3"/>
                  </a:cubicBezTo>
                  <a:cubicBezTo>
                    <a:pt x="18" y="2"/>
                    <a:pt x="18" y="1"/>
                    <a:pt x="18" y="0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69">
              <a:extLst>
                <a:ext uri="{FF2B5EF4-FFF2-40B4-BE49-F238E27FC236}">
                  <a16:creationId xmlns:a16="http://schemas.microsoft.com/office/drawing/2014/main" id="{4547B576-562A-4197-AAB9-B59E35EF00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6826" y="4030663"/>
              <a:ext cx="136525" cy="130175"/>
            </a:xfrm>
            <a:custGeom>
              <a:avLst/>
              <a:gdLst>
                <a:gd name="T0" fmla="*/ 17 w 18"/>
                <a:gd name="T1" fmla="*/ 1 h 17"/>
                <a:gd name="T2" fmla="*/ 15 w 18"/>
                <a:gd name="T3" fmla="*/ 0 h 17"/>
                <a:gd name="T4" fmla="*/ 1 w 18"/>
                <a:gd name="T5" fmla="*/ 13 h 17"/>
                <a:gd name="T6" fmla="*/ 1 w 18"/>
                <a:gd name="T7" fmla="*/ 16 h 17"/>
                <a:gd name="T8" fmla="*/ 2 w 18"/>
                <a:gd name="T9" fmla="*/ 17 h 17"/>
                <a:gd name="T10" fmla="*/ 3 w 18"/>
                <a:gd name="T11" fmla="*/ 16 h 17"/>
                <a:gd name="T12" fmla="*/ 17 w 18"/>
                <a:gd name="T13" fmla="*/ 3 h 17"/>
                <a:gd name="T14" fmla="*/ 17 w 18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17" y="1"/>
                  </a:moveTo>
                  <a:cubicBezTo>
                    <a:pt x="17" y="0"/>
                    <a:pt x="16" y="0"/>
                    <a:pt x="15" y="0"/>
                  </a:cubicBezTo>
                  <a:cubicBezTo>
                    <a:pt x="10" y="5"/>
                    <a:pt x="5" y="9"/>
                    <a:pt x="1" y="13"/>
                  </a:cubicBezTo>
                  <a:cubicBezTo>
                    <a:pt x="0" y="14"/>
                    <a:pt x="0" y="15"/>
                    <a:pt x="1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7"/>
                    <a:pt x="3" y="16"/>
                  </a:cubicBezTo>
                  <a:cubicBezTo>
                    <a:pt x="8" y="12"/>
                    <a:pt x="12" y="8"/>
                    <a:pt x="17" y="3"/>
                  </a:cubicBezTo>
                  <a:cubicBezTo>
                    <a:pt x="18" y="3"/>
                    <a:pt x="18" y="1"/>
                    <a:pt x="17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70">
              <a:extLst>
                <a:ext uri="{FF2B5EF4-FFF2-40B4-BE49-F238E27FC236}">
                  <a16:creationId xmlns:a16="http://schemas.microsoft.com/office/drawing/2014/main" id="{2B4F139C-147B-408A-A555-96506822E2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0726" y="4652963"/>
              <a:ext cx="84138" cy="165100"/>
            </a:xfrm>
            <a:custGeom>
              <a:avLst/>
              <a:gdLst>
                <a:gd name="T0" fmla="*/ 10 w 11"/>
                <a:gd name="T1" fmla="*/ 1 h 22"/>
                <a:gd name="T2" fmla="*/ 7 w 11"/>
                <a:gd name="T3" fmla="*/ 1 h 22"/>
                <a:gd name="T4" fmla="*/ 0 w 11"/>
                <a:gd name="T5" fmla="*/ 20 h 22"/>
                <a:gd name="T6" fmla="*/ 2 w 11"/>
                <a:gd name="T7" fmla="*/ 22 h 22"/>
                <a:gd name="T8" fmla="*/ 2 w 11"/>
                <a:gd name="T9" fmla="*/ 22 h 22"/>
                <a:gd name="T10" fmla="*/ 4 w 11"/>
                <a:gd name="T11" fmla="*/ 20 h 22"/>
                <a:gd name="T12" fmla="*/ 11 w 11"/>
                <a:gd name="T13" fmla="*/ 3 h 22"/>
                <a:gd name="T14" fmla="*/ 10 w 11"/>
                <a:gd name="T1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2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3" y="8"/>
                    <a:pt x="1" y="14"/>
                    <a:pt x="0" y="20"/>
                  </a:cubicBezTo>
                  <a:cubicBezTo>
                    <a:pt x="0" y="21"/>
                    <a:pt x="1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3" y="22"/>
                    <a:pt x="4" y="21"/>
                    <a:pt x="4" y="20"/>
                  </a:cubicBezTo>
                  <a:cubicBezTo>
                    <a:pt x="5" y="15"/>
                    <a:pt x="7" y="10"/>
                    <a:pt x="11" y="3"/>
                  </a:cubicBezTo>
                  <a:cubicBezTo>
                    <a:pt x="11" y="2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71">
              <a:extLst>
                <a:ext uri="{FF2B5EF4-FFF2-40B4-BE49-F238E27FC236}">
                  <a16:creationId xmlns:a16="http://schemas.microsoft.com/office/drawing/2014/main" id="{1932BB90-0406-4714-A4C9-CE2CC487D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6763" y="4918075"/>
              <a:ext cx="166688" cy="74612"/>
            </a:xfrm>
            <a:custGeom>
              <a:avLst/>
              <a:gdLst>
                <a:gd name="T0" fmla="*/ 20 w 22"/>
                <a:gd name="T1" fmla="*/ 7 h 10"/>
                <a:gd name="T2" fmla="*/ 3 w 22"/>
                <a:gd name="T3" fmla="*/ 1 h 10"/>
                <a:gd name="T4" fmla="*/ 1 w 22"/>
                <a:gd name="T5" fmla="*/ 1 h 10"/>
                <a:gd name="T6" fmla="*/ 1 w 22"/>
                <a:gd name="T7" fmla="*/ 3 h 10"/>
                <a:gd name="T8" fmla="*/ 20 w 22"/>
                <a:gd name="T9" fmla="*/ 10 h 10"/>
                <a:gd name="T10" fmla="*/ 20 w 22"/>
                <a:gd name="T11" fmla="*/ 10 h 10"/>
                <a:gd name="T12" fmla="*/ 22 w 22"/>
                <a:gd name="T13" fmla="*/ 9 h 10"/>
                <a:gd name="T14" fmla="*/ 20 w 22"/>
                <a:gd name="T1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0">
                  <a:moveTo>
                    <a:pt x="20" y="7"/>
                  </a:moveTo>
                  <a:cubicBezTo>
                    <a:pt x="13" y="6"/>
                    <a:pt x="7" y="4"/>
                    <a:pt x="3" y="1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5" y="7"/>
                    <a:pt x="12" y="9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0"/>
                    <a:pt x="22" y="10"/>
                    <a:pt x="22" y="9"/>
                  </a:cubicBezTo>
                  <a:cubicBezTo>
                    <a:pt x="22" y="8"/>
                    <a:pt x="21" y="7"/>
                    <a:pt x="20" y="7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72">
              <a:extLst>
                <a:ext uri="{FF2B5EF4-FFF2-40B4-BE49-F238E27FC236}">
                  <a16:creationId xmlns:a16="http://schemas.microsoft.com/office/drawing/2014/main" id="{17C3DE7E-C9EA-4D3A-B2EB-1539732013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0901" y="4424363"/>
              <a:ext cx="128588" cy="136525"/>
            </a:xfrm>
            <a:custGeom>
              <a:avLst/>
              <a:gdLst>
                <a:gd name="T0" fmla="*/ 13 w 17"/>
                <a:gd name="T1" fmla="*/ 1 h 18"/>
                <a:gd name="T2" fmla="*/ 1 w 17"/>
                <a:gd name="T3" fmla="*/ 15 h 18"/>
                <a:gd name="T4" fmla="*/ 1 w 17"/>
                <a:gd name="T5" fmla="*/ 18 h 18"/>
                <a:gd name="T6" fmla="*/ 2 w 17"/>
                <a:gd name="T7" fmla="*/ 18 h 18"/>
                <a:gd name="T8" fmla="*/ 4 w 17"/>
                <a:gd name="T9" fmla="*/ 18 h 18"/>
                <a:gd name="T10" fmla="*/ 16 w 17"/>
                <a:gd name="T11" fmla="*/ 3 h 18"/>
                <a:gd name="T12" fmla="*/ 16 w 17"/>
                <a:gd name="T13" fmla="*/ 1 h 18"/>
                <a:gd name="T14" fmla="*/ 13 w 17"/>
                <a:gd name="T1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8">
                  <a:moveTo>
                    <a:pt x="13" y="1"/>
                  </a:moveTo>
                  <a:cubicBezTo>
                    <a:pt x="9" y="6"/>
                    <a:pt x="5" y="11"/>
                    <a:pt x="1" y="15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8" y="13"/>
                    <a:pt x="12" y="8"/>
                    <a:pt x="16" y="3"/>
                  </a:cubicBezTo>
                  <a:cubicBezTo>
                    <a:pt x="17" y="3"/>
                    <a:pt x="17" y="1"/>
                    <a:pt x="16" y="1"/>
                  </a:cubicBezTo>
                  <a:cubicBezTo>
                    <a:pt x="15" y="0"/>
                    <a:pt x="14" y="0"/>
                    <a:pt x="13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73">
              <a:extLst>
                <a:ext uri="{FF2B5EF4-FFF2-40B4-BE49-F238E27FC236}">
                  <a16:creationId xmlns:a16="http://schemas.microsoft.com/office/drawing/2014/main" id="{51E72DEB-B99C-4925-B6FC-6D37F57616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3538" y="4092575"/>
              <a:ext cx="158750" cy="112712"/>
            </a:xfrm>
            <a:custGeom>
              <a:avLst/>
              <a:gdLst>
                <a:gd name="T0" fmla="*/ 17 w 21"/>
                <a:gd name="T1" fmla="*/ 1 h 15"/>
                <a:gd name="T2" fmla="*/ 1 w 21"/>
                <a:gd name="T3" fmla="*/ 11 h 15"/>
                <a:gd name="T4" fmla="*/ 1 w 21"/>
                <a:gd name="T5" fmla="*/ 14 h 15"/>
                <a:gd name="T6" fmla="*/ 2 w 21"/>
                <a:gd name="T7" fmla="*/ 15 h 15"/>
                <a:gd name="T8" fmla="*/ 4 w 21"/>
                <a:gd name="T9" fmla="*/ 15 h 15"/>
                <a:gd name="T10" fmla="*/ 19 w 21"/>
                <a:gd name="T11" fmla="*/ 4 h 15"/>
                <a:gd name="T12" fmla="*/ 20 w 21"/>
                <a:gd name="T13" fmla="*/ 1 h 15"/>
                <a:gd name="T14" fmla="*/ 17 w 21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5">
                  <a:moveTo>
                    <a:pt x="17" y="1"/>
                  </a:moveTo>
                  <a:cubicBezTo>
                    <a:pt x="12" y="4"/>
                    <a:pt x="7" y="8"/>
                    <a:pt x="1" y="11"/>
                  </a:cubicBezTo>
                  <a:cubicBezTo>
                    <a:pt x="1" y="12"/>
                    <a:pt x="0" y="13"/>
                    <a:pt x="1" y="14"/>
                  </a:cubicBezTo>
                  <a:cubicBezTo>
                    <a:pt x="1" y="15"/>
                    <a:pt x="2" y="15"/>
                    <a:pt x="2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9" y="11"/>
                    <a:pt x="14" y="8"/>
                    <a:pt x="19" y="4"/>
                  </a:cubicBezTo>
                  <a:cubicBezTo>
                    <a:pt x="20" y="3"/>
                    <a:pt x="21" y="2"/>
                    <a:pt x="20" y="1"/>
                  </a:cubicBezTo>
                  <a:cubicBezTo>
                    <a:pt x="19" y="1"/>
                    <a:pt x="18" y="0"/>
                    <a:pt x="17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74">
              <a:extLst>
                <a:ext uri="{FF2B5EF4-FFF2-40B4-BE49-F238E27FC236}">
                  <a16:creationId xmlns:a16="http://schemas.microsoft.com/office/drawing/2014/main" id="{21495D84-BFE6-4B2F-B3C8-B5B506C74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6163" y="2971800"/>
              <a:ext cx="174625" cy="36512"/>
            </a:xfrm>
            <a:custGeom>
              <a:avLst/>
              <a:gdLst>
                <a:gd name="T0" fmla="*/ 21 w 23"/>
                <a:gd name="T1" fmla="*/ 0 h 5"/>
                <a:gd name="T2" fmla="*/ 1 w 23"/>
                <a:gd name="T3" fmla="*/ 1 h 5"/>
                <a:gd name="T4" fmla="*/ 0 w 23"/>
                <a:gd name="T5" fmla="*/ 3 h 5"/>
                <a:gd name="T6" fmla="*/ 2 w 23"/>
                <a:gd name="T7" fmla="*/ 5 h 5"/>
                <a:gd name="T8" fmla="*/ 2 w 23"/>
                <a:gd name="T9" fmla="*/ 5 h 5"/>
                <a:gd name="T10" fmla="*/ 21 w 23"/>
                <a:gd name="T11" fmla="*/ 4 h 5"/>
                <a:gd name="T12" fmla="*/ 23 w 23"/>
                <a:gd name="T13" fmla="*/ 2 h 5"/>
                <a:gd name="T14" fmla="*/ 21 w 23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5">
                  <a:moveTo>
                    <a:pt x="21" y="0"/>
                  </a:moveTo>
                  <a:cubicBezTo>
                    <a:pt x="15" y="0"/>
                    <a:pt x="9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9" y="4"/>
                    <a:pt x="15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75">
              <a:extLst>
                <a:ext uri="{FF2B5EF4-FFF2-40B4-BE49-F238E27FC236}">
                  <a16:creationId xmlns:a16="http://schemas.microsoft.com/office/drawing/2014/main" id="{1980A553-EE92-475C-B1AF-7B7B2E14D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4101" y="3546475"/>
              <a:ext cx="134938" cy="128587"/>
            </a:xfrm>
            <a:custGeom>
              <a:avLst/>
              <a:gdLst>
                <a:gd name="T0" fmla="*/ 15 w 18"/>
                <a:gd name="T1" fmla="*/ 1 h 17"/>
                <a:gd name="T2" fmla="*/ 1 w 18"/>
                <a:gd name="T3" fmla="*/ 14 h 17"/>
                <a:gd name="T4" fmla="*/ 1 w 18"/>
                <a:gd name="T5" fmla="*/ 17 h 17"/>
                <a:gd name="T6" fmla="*/ 2 w 18"/>
                <a:gd name="T7" fmla="*/ 17 h 17"/>
                <a:gd name="T8" fmla="*/ 4 w 18"/>
                <a:gd name="T9" fmla="*/ 17 h 17"/>
                <a:gd name="T10" fmla="*/ 17 w 18"/>
                <a:gd name="T11" fmla="*/ 3 h 17"/>
                <a:gd name="T12" fmla="*/ 17 w 18"/>
                <a:gd name="T13" fmla="*/ 1 h 17"/>
                <a:gd name="T14" fmla="*/ 15 w 18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15" y="1"/>
                  </a:moveTo>
                  <a:cubicBezTo>
                    <a:pt x="10" y="5"/>
                    <a:pt x="6" y="10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7"/>
                    <a:pt x="3" y="17"/>
                    <a:pt x="4" y="17"/>
                  </a:cubicBezTo>
                  <a:cubicBezTo>
                    <a:pt x="9" y="12"/>
                    <a:pt x="13" y="8"/>
                    <a:pt x="17" y="3"/>
                  </a:cubicBezTo>
                  <a:cubicBezTo>
                    <a:pt x="18" y="3"/>
                    <a:pt x="18" y="2"/>
                    <a:pt x="17" y="1"/>
                  </a:cubicBezTo>
                  <a:cubicBezTo>
                    <a:pt x="17" y="0"/>
                    <a:pt x="15" y="0"/>
                    <a:pt x="15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76">
              <a:extLst>
                <a:ext uri="{FF2B5EF4-FFF2-40B4-BE49-F238E27FC236}">
                  <a16:creationId xmlns:a16="http://schemas.microsoft.com/office/drawing/2014/main" id="{9C73F920-DAE4-432E-839F-D9374520EC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0951" y="3327400"/>
              <a:ext cx="120650" cy="142875"/>
            </a:xfrm>
            <a:custGeom>
              <a:avLst/>
              <a:gdLst>
                <a:gd name="T0" fmla="*/ 15 w 16"/>
                <a:gd name="T1" fmla="*/ 0 h 19"/>
                <a:gd name="T2" fmla="*/ 12 w 16"/>
                <a:gd name="T3" fmla="*/ 1 h 19"/>
                <a:gd name="T4" fmla="*/ 1 w 16"/>
                <a:gd name="T5" fmla="*/ 16 h 19"/>
                <a:gd name="T6" fmla="*/ 1 w 16"/>
                <a:gd name="T7" fmla="*/ 18 h 19"/>
                <a:gd name="T8" fmla="*/ 3 w 16"/>
                <a:gd name="T9" fmla="*/ 19 h 19"/>
                <a:gd name="T10" fmla="*/ 4 w 16"/>
                <a:gd name="T11" fmla="*/ 18 h 19"/>
                <a:gd name="T12" fmla="*/ 15 w 16"/>
                <a:gd name="T13" fmla="*/ 3 h 19"/>
                <a:gd name="T14" fmla="*/ 15 w 16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9">
                  <a:moveTo>
                    <a:pt x="15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9" y="5"/>
                    <a:pt x="6" y="11"/>
                    <a:pt x="1" y="16"/>
                  </a:cubicBezTo>
                  <a:cubicBezTo>
                    <a:pt x="0" y="17"/>
                    <a:pt x="1" y="18"/>
                    <a:pt x="1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4" y="18"/>
                  </a:cubicBezTo>
                  <a:cubicBezTo>
                    <a:pt x="9" y="13"/>
                    <a:pt x="12" y="8"/>
                    <a:pt x="15" y="3"/>
                  </a:cubicBezTo>
                  <a:cubicBezTo>
                    <a:pt x="16" y="2"/>
                    <a:pt x="16" y="1"/>
                    <a:pt x="15" y="0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77">
              <a:extLst>
                <a:ext uri="{FF2B5EF4-FFF2-40B4-BE49-F238E27FC236}">
                  <a16:creationId xmlns:a16="http://schemas.microsoft.com/office/drawing/2014/main" id="{B47CB5F0-4774-48C5-8A8C-5BEA2C8D04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5563" y="3001963"/>
              <a:ext cx="122238" cy="227012"/>
            </a:xfrm>
            <a:custGeom>
              <a:avLst/>
              <a:gdLst>
                <a:gd name="T0" fmla="*/ 13 w 16"/>
                <a:gd name="T1" fmla="*/ 8 h 30"/>
                <a:gd name="T2" fmla="*/ 4 w 16"/>
                <a:gd name="T3" fmla="*/ 0 h 30"/>
                <a:gd name="T4" fmla="*/ 1 w 16"/>
                <a:gd name="T5" fmla="*/ 1 h 30"/>
                <a:gd name="T6" fmla="*/ 2 w 16"/>
                <a:gd name="T7" fmla="*/ 4 h 30"/>
                <a:gd name="T8" fmla="*/ 9 w 16"/>
                <a:gd name="T9" fmla="*/ 10 h 30"/>
                <a:gd name="T10" fmla="*/ 11 w 16"/>
                <a:gd name="T11" fmla="*/ 20 h 30"/>
                <a:gd name="T12" fmla="*/ 10 w 16"/>
                <a:gd name="T13" fmla="*/ 27 h 30"/>
                <a:gd name="T14" fmla="*/ 11 w 16"/>
                <a:gd name="T15" fmla="*/ 30 h 30"/>
                <a:gd name="T16" fmla="*/ 12 w 16"/>
                <a:gd name="T17" fmla="*/ 30 h 30"/>
                <a:gd name="T18" fmla="*/ 14 w 16"/>
                <a:gd name="T19" fmla="*/ 28 h 30"/>
                <a:gd name="T20" fmla="*/ 15 w 16"/>
                <a:gd name="T21" fmla="*/ 20 h 30"/>
                <a:gd name="T22" fmla="*/ 13 w 16"/>
                <a:gd name="T23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30">
                  <a:moveTo>
                    <a:pt x="13" y="8"/>
                  </a:moveTo>
                  <a:cubicBezTo>
                    <a:pt x="11" y="5"/>
                    <a:pt x="8" y="2"/>
                    <a:pt x="4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5" y="5"/>
                    <a:pt x="8" y="8"/>
                    <a:pt x="9" y="10"/>
                  </a:cubicBezTo>
                  <a:cubicBezTo>
                    <a:pt x="11" y="13"/>
                    <a:pt x="12" y="16"/>
                    <a:pt x="11" y="20"/>
                  </a:cubicBezTo>
                  <a:cubicBezTo>
                    <a:pt x="11" y="22"/>
                    <a:pt x="11" y="25"/>
                    <a:pt x="10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3" y="30"/>
                    <a:pt x="14" y="29"/>
                    <a:pt x="14" y="28"/>
                  </a:cubicBezTo>
                  <a:cubicBezTo>
                    <a:pt x="15" y="25"/>
                    <a:pt x="15" y="23"/>
                    <a:pt x="15" y="20"/>
                  </a:cubicBezTo>
                  <a:cubicBezTo>
                    <a:pt x="16" y="16"/>
                    <a:pt x="15" y="12"/>
                    <a:pt x="13" y="8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78">
              <a:extLst>
                <a:ext uri="{FF2B5EF4-FFF2-40B4-BE49-F238E27FC236}">
                  <a16:creationId xmlns:a16="http://schemas.microsoft.com/office/drawing/2014/main" id="{0082C9F4-69A7-4432-9906-D527A7149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0651" y="4251325"/>
              <a:ext cx="152400" cy="106362"/>
            </a:xfrm>
            <a:custGeom>
              <a:avLst/>
              <a:gdLst>
                <a:gd name="T0" fmla="*/ 17 w 20"/>
                <a:gd name="T1" fmla="*/ 1 h 14"/>
                <a:gd name="T2" fmla="*/ 1 w 20"/>
                <a:gd name="T3" fmla="*/ 11 h 14"/>
                <a:gd name="T4" fmla="*/ 0 w 20"/>
                <a:gd name="T5" fmla="*/ 13 h 14"/>
                <a:gd name="T6" fmla="*/ 2 w 20"/>
                <a:gd name="T7" fmla="*/ 14 h 14"/>
                <a:gd name="T8" fmla="*/ 3 w 20"/>
                <a:gd name="T9" fmla="*/ 14 h 14"/>
                <a:gd name="T10" fmla="*/ 19 w 20"/>
                <a:gd name="T11" fmla="*/ 4 h 14"/>
                <a:gd name="T12" fmla="*/ 20 w 20"/>
                <a:gd name="T13" fmla="*/ 1 h 14"/>
                <a:gd name="T14" fmla="*/ 17 w 20"/>
                <a:gd name="T1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4">
                  <a:moveTo>
                    <a:pt x="17" y="1"/>
                  </a:moveTo>
                  <a:cubicBezTo>
                    <a:pt x="12" y="4"/>
                    <a:pt x="6" y="7"/>
                    <a:pt x="1" y="11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8" y="10"/>
                    <a:pt x="14" y="7"/>
                    <a:pt x="19" y="4"/>
                  </a:cubicBezTo>
                  <a:cubicBezTo>
                    <a:pt x="20" y="3"/>
                    <a:pt x="20" y="2"/>
                    <a:pt x="20" y="1"/>
                  </a:cubicBezTo>
                  <a:cubicBezTo>
                    <a:pt x="19" y="0"/>
                    <a:pt x="18" y="0"/>
                    <a:pt x="17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79">
              <a:extLst>
                <a:ext uri="{FF2B5EF4-FFF2-40B4-BE49-F238E27FC236}">
                  <a16:creationId xmlns:a16="http://schemas.microsoft.com/office/drawing/2014/main" id="{0E20A678-FEB6-4E52-AE8C-EC9CBC1365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3438" y="3743325"/>
              <a:ext cx="144463" cy="120650"/>
            </a:xfrm>
            <a:custGeom>
              <a:avLst/>
              <a:gdLst>
                <a:gd name="T0" fmla="*/ 16 w 19"/>
                <a:gd name="T1" fmla="*/ 1 h 16"/>
                <a:gd name="T2" fmla="*/ 1 w 19"/>
                <a:gd name="T3" fmla="*/ 13 h 16"/>
                <a:gd name="T4" fmla="*/ 1 w 19"/>
                <a:gd name="T5" fmla="*/ 16 h 16"/>
                <a:gd name="T6" fmla="*/ 2 w 19"/>
                <a:gd name="T7" fmla="*/ 16 h 16"/>
                <a:gd name="T8" fmla="*/ 4 w 19"/>
                <a:gd name="T9" fmla="*/ 16 h 16"/>
                <a:gd name="T10" fmla="*/ 19 w 19"/>
                <a:gd name="T11" fmla="*/ 4 h 16"/>
                <a:gd name="T12" fmla="*/ 19 w 19"/>
                <a:gd name="T13" fmla="*/ 1 h 16"/>
                <a:gd name="T14" fmla="*/ 16 w 19"/>
                <a:gd name="T1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6">
                  <a:moveTo>
                    <a:pt x="16" y="1"/>
                  </a:moveTo>
                  <a:cubicBezTo>
                    <a:pt x="11" y="5"/>
                    <a:pt x="6" y="9"/>
                    <a:pt x="1" y="13"/>
                  </a:cubicBezTo>
                  <a:cubicBezTo>
                    <a:pt x="1" y="14"/>
                    <a:pt x="0" y="15"/>
                    <a:pt x="1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9" y="12"/>
                    <a:pt x="14" y="8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80">
              <a:extLst>
                <a:ext uri="{FF2B5EF4-FFF2-40B4-BE49-F238E27FC236}">
                  <a16:creationId xmlns:a16="http://schemas.microsoft.com/office/drawing/2014/main" id="{7CE03808-B93E-4D16-A9DD-6F6CDB71A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76" y="4402138"/>
              <a:ext cx="166688" cy="98425"/>
            </a:xfrm>
            <a:custGeom>
              <a:avLst/>
              <a:gdLst>
                <a:gd name="T0" fmla="*/ 18 w 22"/>
                <a:gd name="T1" fmla="*/ 0 h 13"/>
                <a:gd name="T2" fmla="*/ 2 w 22"/>
                <a:gd name="T3" fmla="*/ 9 h 13"/>
                <a:gd name="T4" fmla="*/ 1 w 22"/>
                <a:gd name="T5" fmla="*/ 12 h 13"/>
                <a:gd name="T6" fmla="*/ 2 w 22"/>
                <a:gd name="T7" fmla="*/ 13 h 13"/>
                <a:gd name="T8" fmla="*/ 3 w 22"/>
                <a:gd name="T9" fmla="*/ 13 h 13"/>
                <a:gd name="T10" fmla="*/ 20 w 22"/>
                <a:gd name="T11" fmla="*/ 3 h 13"/>
                <a:gd name="T12" fmla="*/ 21 w 22"/>
                <a:gd name="T13" fmla="*/ 1 h 13"/>
                <a:gd name="T14" fmla="*/ 18 w 22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3">
                  <a:moveTo>
                    <a:pt x="18" y="0"/>
                  </a:moveTo>
                  <a:cubicBezTo>
                    <a:pt x="13" y="3"/>
                    <a:pt x="7" y="6"/>
                    <a:pt x="2" y="9"/>
                  </a:cubicBezTo>
                  <a:cubicBezTo>
                    <a:pt x="1" y="10"/>
                    <a:pt x="0" y="11"/>
                    <a:pt x="1" y="12"/>
                  </a:cubicBezTo>
                  <a:cubicBezTo>
                    <a:pt x="1" y="12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9" y="10"/>
                    <a:pt x="15" y="6"/>
                    <a:pt x="20" y="3"/>
                  </a:cubicBezTo>
                  <a:cubicBezTo>
                    <a:pt x="21" y="3"/>
                    <a:pt x="22" y="2"/>
                    <a:pt x="21" y="1"/>
                  </a:cubicBezTo>
                  <a:cubicBezTo>
                    <a:pt x="20" y="0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81">
              <a:extLst>
                <a:ext uri="{FF2B5EF4-FFF2-40B4-BE49-F238E27FC236}">
                  <a16:creationId xmlns:a16="http://schemas.microsoft.com/office/drawing/2014/main" id="{420BF762-E522-41BE-8E13-2E4E2E6AC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6426" y="3925888"/>
              <a:ext cx="150813" cy="112712"/>
            </a:xfrm>
            <a:custGeom>
              <a:avLst/>
              <a:gdLst>
                <a:gd name="T0" fmla="*/ 16 w 20"/>
                <a:gd name="T1" fmla="*/ 1 h 15"/>
                <a:gd name="T2" fmla="*/ 1 w 20"/>
                <a:gd name="T3" fmla="*/ 12 h 15"/>
                <a:gd name="T4" fmla="*/ 1 w 20"/>
                <a:gd name="T5" fmla="*/ 15 h 15"/>
                <a:gd name="T6" fmla="*/ 2 w 20"/>
                <a:gd name="T7" fmla="*/ 15 h 15"/>
                <a:gd name="T8" fmla="*/ 3 w 20"/>
                <a:gd name="T9" fmla="*/ 15 h 15"/>
                <a:gd name="T10" fmla="*/ 19 w 20"/>
                <a:gd name="T11" fmla="*/ 4 h 15"/>
                <a:gd name="T12" fmla="*/ 19 w 20"/>
                <a:gd name="T13" fmla="*/ 1 h 15"/>
                <a:gd name="T14" fmla="*/ 16 w 20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5">
                  <a:moveTo>
                    <a:pt x="16" y="1"/>
                  </a:moveTo>
                  <a:cubicBezTo>
                    <a:pt x="11" y="4"/>
                    <a:pt x="6" y="8"/>
                    <a:pt x="1" y="12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9" y="11"/>
                    <a:pt x="14" y="7"/>
                    <a:pt x="19" y="4"/>
                  </a:cubicBezTo>
                  <a:cubicBezTo>
                    <a:pt x="19" y="3"/>
                    <a:pt x="20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Oval 82">
              <a:extLst>
                <a:ext uri="{FF2B5EF4-FFF2-40B4-BE49-F238E27FC236}">
                  <a16:creationId xmlns:a16="http://schemas.microsoft.com/office/drawing/2014/main" id="{EC5B79F1-1688-44F9-9C65-373D3B4054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4376" y="4841875"/>
              <a:ext cx="257175" cy="257175"/>
            </a:xfrm>
            <a:prstGeom prst="ellipse">
              <a:avLst/>
            </a:prstGeom>
            <a:solidFill>
              <a:srgbClr val="3E66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Oval 83">
              <a:extLst>
                <a:ext uri="{FF2B5EF4-FFF2-40B4-BE49-F238E27FC236}">
                  <a16:creationId xmlns:a16="http://schemas.microsoft.com/office/drawing/2014/main" id="{FE287B68-FCDB-4860-907F-09722C44F1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5338" y="4243388"/>
              <a:ext cx="258763" cy="257175"/>
            </a:xfrm>
            <a:prstGeom prst="ellipse">
              <a:avLst/>
            </a:prstGeom>
            <a:solidFill>
              <a:srgbClr val="3E66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Oval 84">
              <a:extLst>
                <a:ext uri="{FF2B5EF4-FFF2-40B4-BE49-F238E27FC236}">
                  <a16:creationId xmlns:a16="http://schemas.microsoft.com/office/drawing/2014/main" id="{167FDFBC-1831-47A6-B63B-8F7C63A6CF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6038" y="3144838"/>
              <a:ext cx="257175" cy="258762"/>
            </a:xfrm>
            <a:prstGeom prst="ellipse">
              <a:avLst/>
            </a:prstGeom>
            <a:solidFill>
              <a:srgbClr val="3E66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9" name="Oval 148">
            <a:extLst>
              <a:ext uri="{FF2B5EF4-FFF2-40B4-BE49-F238E27FC236}">
                <a16:creationId xmlns:a16="http://schemas.microsoft.com/office/drawing/2014/main" id="{3255E86A-ED62-4AAE-A267-9E26E5D8C847}"/>
              </a:ext>
            </a:extLst>
          </p:cNvPr>
          <p:cNvSpPr/>
          <p:nvPr/>
        </p:nvSpPr>
        <p:spPr>
          <a:xfrm>
            <a:off x="4248925" y="2140471"/>
            <a:ext cx="3694151" cy="3694151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8" name="Group 217">
            <a:extLst>
              <a:ext uri="{FF2B5EF4-FFF2-40B4-BE49-F238E27FC236}">
                <a16:creationId xmlns:a16="http://schemas.microsoft.com/office/drawing/2014/main" id="{CCA7F4B1-6A0A-4A1F-8188-19C5D080BABF}"/>
              </a:ext>
            </a:extLst>
          </p:cNvPr>
          <p:cNvGrpSpPr/>
          <p:nvPr/>
        </p:nvGrpSpPr>
        <p:grpSpPr>
          <a:xfrm>
            <a:off x="3817336" y="1674229"/>
            <a:ext cx="8045919" cy="4652968"/>
            <a:chOff x="3773486" y="1674229"/>
            <a:chExt cx="8045919" cy="4652968"/>
          </a:xfrm>
        </p:grpSpPr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9A7A3D45-64C3-4658-AB94-9B435E989742}"/>
                </a:ext>
              </a:extLst>
            </p:cNvPr>
            <p:cNvGrpSpPr/>
            <p:nvPr/>
          </p:nvGrpSpPr>
          <p:grpSpPr>
            <a:xfrm>
              <a:off x="7947044" y="2344948"/>
              <a:ext cx="1219577" cy="3311531"/>
              <a:chOff x="7947046" y="2344948"/>
              <a:chExt cx="1593850" cy="3311531"/>
            </a:xfrm>
          </p:grpSpPr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D49CC3A3-A5B2-44E9-9C33-1D790CEF2692}"/>
                  </a:ext>
                </a:extLst>
              </p:cNvPr>
              <p:cNvCxnSpPr/>
              <p:nvPr/>
            </p:nvCxnSpPr>
            <p:spPr>
              <a:xfrm>
                <a:off x="7947046" y="5656479"/>
                <a:ext cx="796925" cy="0"/>
              </a:xfrm>
              <a:prstGeom prst="line">
                <a:avLst/>
              </a:prstGeom>
              <a:ln>
                <a:solidFill>
                  <a:srgbClr val="3E66E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D3504FD4-08CD-48EF-B194-2B3AE23A40D6}"/>
                  </a:ext>
                </a:extLst>
              </p:cNvPr>
              <p:cNvCxnSpPr/>
              <p:nvPr/>
            </p:nvCxnSpPr>
            <p:spPr>
              <a:xfrm>
                <a:off x="8743971" y="4000712"/>
                <a:ext cx="796925" cy="0"/>
              </a:xfrm>
              <a:prstGeom prst="line">
                <a:avLst/>
              </a:prstGeom>
              <a:ln>
                <a:solidFill>
                  <a:srgbClr val="3E66E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Straight Connector 215">
                <a:extLst>
                  <a:ext uri="{FF2B5EF4-FFF2-40B4-BE49-F238E27FC236}">
                    <a16:creationId xmlns:a16="http://schemas.microsoft.com/office/drawing/2014/main" id="{7B57B202-77EB-402B-83C1-7A619C7ED667}"/>
                  </a:ext>
                </a:extLst>
              </p:cNvPr>
              <p:cNvCxnSpPr/>
              <p:nvPr/>
            </p:nvCxnSpPr>
            <p:spPr>
              <a:xfrm>
                <a:off x="7947046" y="2344948"/>
                <a:ext cx="796925" cy="0"/>
              </a:xfrm>
              <a:prstGeom prst="line">
                <a:avLst/>
              </a:prstGeom>
              <a:ln>
                <a:solidFill>
                  <a:srgbClr val="3E66E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0" name="Arc 209">
              <a:extLst>
                <a:ext uri="{FF2B5EF4-FFF2-40B4-BE49-F238E27FC236}">
                  <a16:creationId xmlns:a16="http://schemas.microsoft.com/office/drawing/2014/main" id="{CC0C1534-6C2F-4246-A552-4AD18B94F01D}"/>
                </a:ext>
              </a:extLst>
            </p:cNvPr>
            <p:cNvSpPr/>
            <p:nvPr/>
          </p:nvSpPr>
          <p:spPr>
            <a:xfrm>
              <a:off x="3773486" y="1674229"/>
              <a:ext cx="4652968" cy="4652968"/>
            </a:xfrm>
            <a:prstGeom prst="arc">
              <a:avLst>
                <a:gd name="adj1" fmla="val 17109455"/>
                <a:gd name="adj2" fmla="val 4265263"/>
              </a:avLst>
            </a:prstGeom>
            <a:ln w="50800" cap="rnd">
              <a:solidFill>
                <a:srgbClr val="3E66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659E6454-4578-44B7-BCE7-F1F9895E7A97}"/>
                </a:ext>
              </a:extLst>
            </p:cNvPr>
            <p:cNvGrpSpPr/>
            <p:nvPr/>
          </p:nvGrpSpPr>
          <p:grpSpPr>
            <a:xfrm>
              <a:off x="8858315" y="1700332"/>
              <a:ext cx="2426764" cy="1289231"/>
              <a:chOff x="8238636" y="1727910"/>
              <a:chExt cx="3419964" cy="1289231"/>
            </a:xfrm>
          </p:grpSpPr>
          <p:sp>
            <p:nvSpPr>
              <p:cNvPr id="157" name="Rectangle 156">
                <a:extLst>
                  <a:ext uri="{FF2B5EF4-FFF2-40B4-BE49-F238E27FC236}">
                    <a16:creationId xmlns:a16="http://schemas.microsoft.com/office/drawing/2014/main" id="{C1DEE101-A633-4580-96D1-906A3AE267FC}"/>
                  </a:ext>
                </a:extLst>
              </p:cNvPr>
              <p:cNvSpPr/>
              <p:nvPr/>
            </p:nvSpPr>
            <p:spPr>
              <a:xfrm>
                <a:off x="8238636" y="2155367"/>
                <a:ext cx="3419964" cy="86177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r"/>
                <a:r>
                  <a:rPr lang="fa-IR" sz="1400" dirty="0">
                    <a:cs typeface="B Titr" panose="00000700000000000000" pitchFamily="2" charset="-78"/>
                  </a:rPr>
                  <a:t>متن مورد نظر را بنویسید  متن مورد نظر را بنویسید</a:t>
                </a:r>
                <a:endParaRPr lang="en-ID" sz="1400" dirty="0">
                  <a:cs typeface="B Titr" panose="00000700000000000000" pitchFamily="2" charset="-78"/>
                </a:endParaRPr>
              </a:p>
              <a:p>
                <a:pPr algn="r"/>
                <a:r>
                  <a:rPr lang="fa-IR" sz="1400" dirty="0">
                    <a:cs typeface="B Titr" panose="00000700000000000000" pitchFamily="2" charset="-78"/>
                  </a:rPr>
                  <a:t>متن مورد نظر را بنویسید متن مورد نظر را بنویسید</a:t>
                </a:r>
                <a:endParaRPr lang="en-ID" sz="1400" dirty="0">
                  <a:cs typeface="B Titr" panose="00000700000000000000" pitchFamily="2" charset="-78"/>
                </a:endParaRPr>
              </a:p>
            </p:txBody>
          </p:sp>
          <p:sp>
            <p:nvSpPr>
              <p:cNvPr id="158" name="Rectangle 157">
                <a:extLst>
                  <a:ext uri="{FF2B5EF4-FFF2-40B4-BE49-F238E27FC236}">
                    <a16:creationId xmlns:a16="http://schemas.microsoft.com/office/drawing/2014/main" id="{1DED7E3C-531D-4704-BBAC-8AB6639E2B43}"/>
                  </a:ext>
                </a:extLst>
              </p:cNvPr>
              <p:cNvSpPr/>
              <p:nvPr/>
            </p:nvSpPr>
            <p:spPr>
              <a:xfrm>
                <a:off x="8238636" y="1727910"/>
                <a:ext cx="3419964" cy="307777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r"/>
                <a:r>
                  <a:rPr lang="fa-IR" sz="2000" b="1" dirty="0">
                    <a:cs typeface="B Titr" panose="00000700000000000000" pitchFamily="2" charset="-78"/>
                  </a:rPr>
                  <a:t>موضوع و عنوان مطلب</a:t>
                </a:r>
                <a:endParaRPr lang="en-ID" sz="2000" b="1" dirty="0">
                  <a:cs typeface="B Titr" panose="00000700000000000000" pitchFamily="2" charset="-78"/>
                </a:endParaRPr>
              </a:p>
            </p:txBody>
          </p:sp>
        </p:grpSp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583ED347-B3B5-4BF9-99DF-2B86CD907BD8}"/>
                </a:ext>
              </a:extLst>
            </p:cNvPr>
            <p:cNvGrpSpPr/>
            <p:nvPr/>
          </p:nvGrpSpPr>
          <p:grpSpPr>
            <a:xfrm>
              <a:off x="9392641" y="3356097"/>
              <a:ext cx="2426764" cy="1289231"/>
              <a:chOff x="8238636" y="1727910"/>
              <a:chExt cx="3419964" cy="1289231"/>
            </a:xfrm>
          </p:grpSpPr>
          <p:sp>
            <p:nvSpPr>
              <p:cNvPr id="160" name="Rectangle 159">
                <a:extLst>
                  <a:ext uri="{FF2B5EF4-FFF2-40B4-BE49-F238E27FC236}">
                    <a16:creationId xmlns:a16="http://schemas.microsoft.com/office/drawing/2014/main" id="{942055E2-B1F5-46D7-BBC3-6311A1BD0498}"/>
                  </a:ext>
                </a:extLst>
              </p:cNvPr>
              <p:cNvSpPr/>
              <p:nvPr/>
            </p:nvSpPr>
            <p:spPr>
              <a:xfrm>
                <a:off x="8238636" y="2155367"/>
                <a:ext cx="3419964" cy="86177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r"/>
                <a:r>
                  <a:rPr lang="fa-IR" sz="1400" dirty="0">
                    <a:cs typeface="B Titr" panose="00000700000000000000" pitchFamily="2" charset="-78"/>
                  </a:rPr>
                  <a:t>متن مورد نظر را بنویسید  متن مورد نظر را بنویسید</a:t>
                </a:r>
                <a:endParaRPr lang="en-ID" sz="1400" dirty="0">
                  <a:cs typeface="B Titr" panose="00000700000000000000" pitchFamily="2" charset="-78"/>
                </a:endParaRPr>
              </a:p>
              <a:p>
                <a:pPr algn="r"/>
                <a:r>
                  <a:rPr lang="fa-IR" sz="1400" dirty="0">
                    <a:cs typeface="B Titr" panose="00000700000000000000" pitchFamily="2" charset="-78"/>
                  </a:rPr>
                  <a:t>متن مورد نظر را بنویسید متن مورد نظر را بنویسید</a:t>
                </a:r>
                <a:endParaRPr lang="en-ID" sz="1400" dirty="0">
                  <a:cs typeface="B Titr" panose="00000700000000000000" pitchFamily="2" charset="-78"/>
                </a:endParaRPr>
              </a:p>
            </p:txBody>
          </p:sp>
          <p:sp>
            <p:nvSpPr>
              <p:cNvPr id="161" name="Rectangle 160">
                <a:extLst>
                  <a:ext uri="{FF2B5EF4-FFF2-40B4-BE49-F238E27FC236}">
                    <a16:creationId xmlns:a16="http://schemas.microsoft.com/office/drawing/2014/main" id="{F9B772C8-A26C-44DA-ADF5-54D44B1C503C}"/>
                  </a:ext>
                </a:extLst>
              </p:cNvPr>
              <p:cNvSpPr/>
              <p:nvPr/>
            </p:nvSpPr>
            <p:spPr>
              <a:xfrm>
                <a:off x="8238636" y="1727910"/>
                <a:ext cx="3419964" cy="307777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r"/>
                <a:r>
                  <a:rPr lang="fa-IR" sz="2000" b="1" dirty="0">
                    <a:cs typeface="B Titr" panose="00000700000000000000" pitchFamily="2" charset="-78"/>
                  </a:rPr>
                  <a:t>موضوع و عنوان مطلب</a:t>
                </a:r>
                <a:endParaRPr lang="en-ID" sz="2000" b="1" dirty="0">
                  <a:cs typeface="B Titr" panose="00000700000000000000" pitchFamily="2" charset="-78"/>
                </a:endParaRPr>
              </a:p>
            </p:txBody>
          </p:sp>
        </p:grp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D0526D05-75CD-4DDF-B8EC-24CFB3E56AD8}"/>
                </a:ext>
              </a:extLst>
            </p:cNvPr>
            <p:cNvGrpSpPr/>
            <p:nvPr/>
          </p:nvGrpSpPr>
          <p:grpSpPr>
            <a:xfrm>
              <a:off x="8858315" y="5011863"/>
              <a:ext cx="2426764" cy="1289231"/>
              <a:chOff x="8238636" y="1727910"/>
              <a:chExt cx="3419964" cy="1289231"/>
            </a:xfrm>
          </p:grpSpPr>
          <p:sp>
            <p:nvSpPr>
              <p:cNvPr id="163" name="Rectangle 162">
                <a:extLst>
                  <a:ext uri="{FF2B5EF4-FFF2-40B4-BE49-F238E27FC236}">
                    <a16:creationId xmlns:a16="http://schemas.microsoft.com/office/drawing/2014/main" id="{9A21CB55-DC13-46E9-B516-A3B783AF74F9}"/>
                  </a:ext>
                </a:extLst>
              </p:cNvPr>
              <p:cNvSpPr/>
              <p:nvPr/>
            </p:nvSpPr>
            <p:spPr>
              <a:xfrm>
                <a:off x="8238636" y="2155367"/>
                <a:ext cx="3419964" cy="86177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r"/>
                <a:r>
                  <a:rPr lang="fa-IR" sz="1400" dirty="0">
                    <a:cs typeface="B Titr" panose="00000700000000000000" pitchFamily="2" charset="-78"/>
                  </a:rPr>
                  <a:t>متن مورد نظر را بنویسید  متن مورد نظر را بنویسید</a:t>
                </a:r>
                <a:endParaRPr lang="en-ID" sz="1400" dirty="0">
                  <a:cs typeface="B Titr" panose="00000700000000000000" pitchFamily="2" charset="-78"/>
                </a:endParaRPr>
              </a:p>
              <a:p>
                <a:pPr algn="r"/>
                <a:r>
                  <a:rPr lang="fa-IR" sz="1400" dirty="0">
                    <a:cs typeface="B Titr" panose="00000700000000000000" pitchFamily="2" charset="-78"/>
                  </a:rPr>
                  <a:t>متن مورد نظر را بنویسید متن مورد نظر را بنویسید</a:t>
                </a:r>
                <a:endParaRPr lang="en-ID" sz="1400" dirty="0">
                  <a:cs typeface="B Titr" panose="00000700000000000000" pitchFamily="2" charset="-78"/>
                </a:endParaRPr>
              </a:p>
            </p:txBody>
          </p:sp>
          <p:sp>
            <p:nvSpPr>
              <p:cNvPr id="164" name="Rectangle 163">
                <a:extLst>
                  <a:ext uri="{FF2B5EF4-FFF2-40B4-BE49-F238E27FC236}">
                    <a16:creationId xmlns:a16="http://schemas.microsoft.com/office/drawing/2014/main" id="{BD7C8E5C-6C24-4284-B005-765A55285A79}"/>
                  </a:ext>
                </a:extLst>
              </p:cNvPr>
              <p:cNvSpPr/>
              <p:nvPr/>
            </p:nvSpPr>
            <p:spPr>
              <a:xfrm>
                <a:off x="8238636" y="1727910"/>
                <a:ext cx="3419964" cy="307777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r"/>
                <a:r>
                  <a:rPr lang="fa-IR" sz="2000" b="1" dirty="0">
                    <a:cs typeface="B Titr" panose="00000700000000000000" pitchFamily="2" charset="-78"/>
                  </a:rPr>
                  <a:t>موضوع و عنوان مطلب</a:t>
                </a:r>
                <a:endParaRPr lang="en-ID" sz="2000" b="1" dirty="0">
                  <a:cs typeface="B Titr" panose="00000700000000000000" pitchFamily="2" charset="-78"/>
                </a:endParaRPr>
              </a:p>
            </p:txBody>
          </p:sp>
        </p:grpSp>
        <p:sp>
          <p:nvSpPr>
            <p:cNvPr id="211" name="Oval 210">
              <a:extLst>
                <a:ext uri="{FF2B5EF4-FFF2-40B4-BE49-F238E27FC236}">
                  <a16:creationId xmlns:a16="http://schemas.microsoft.com/office/drawing/2014/main" id="{8B158879-6238-44EC-9283-331A191AB452}"/>
                </a:ext>
              </a:extLst>
            </p:cNvPr>
            <p:cNvSpPr/>
            <p:nvPr/>
          </p:nvSpPr>
          <p:spPr>
            <a:xfrm>
              <a:off x="7574869" y="2157076"/>
              <a:ext cx="375744" cy="375744"/>
            </a:xfrm>
            <a:prstGeom prst="ellipse">
              <a:avLst/>
            </a:prstGeom>
            <a:gradFill>
              <a:gsLst>
                <a:gs pos="90000">
                  <a:srgbClr val="53DBD2"/>
                </a:gs>
                <a:gs pos="8000">
                  <a:srgbClr val="B7C9F9"/>
                </a:gs>
              </a:gsLst>
              <a:lin ang="3000000" scaled="0"/>
            </a:gradFill>
            <a:ln w="25400"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6545EE7E-AF2F-4A87-B870-8E075858818D}"/>
                </a:ext>
              </a:extLst>
            </p:cNvPr>
            <p:cNvSpPr/>
            <p:nvPr/>
          </p:nvSpPr>
          <p:spPr>
            <a:xfrm>
              <a:off x="8223285" y="3812840"/>
              <a:ext cx="375744" cy="375744"/>
            </a:xfrm>
            <a:prstGeom prst="ellipse">
              <a:avLst/>
            </a:prstGeom>
            <a:gradFill>
              <a:gsLst>
                <a:gs pos="90000">
                  <a:srgbClr val="53DBD2"/>
                </a:gs>
                <a:gs pos="8000">
                  <a:srgbClr val="B7C9F9"/>
                </a:gs>
              </a:gsLst>
              <a:lin ang="3000000" scaled="0"/>
            </a:gradFill>
            <a:ln w="25400"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B3C87F76-092A-4196-8B81-2CE00EC38BA9}"/>
                </a:ext>
              </a:extLst>
            </p:cNvPr>
            <p:cNvSpPr/>
            <p:nvPr/>
          </p:nvSpPr>
          <p:spPr>
            <a:xfrm>
              <a:off x="7574869" y="5468607"/>
              <a:ext cx="375744" cy="375744"/>
            </a:xfrm>
            <a:prstGeom prst="ellipse">
              <a:avLst/>
            </a:prstGeom>
            <a:gradFill>
              <a:gsLst>
                <a:gs pos="90000">
                  <a:srgbClr val="53DBD2"/>
                </a:gs>
                <a:gs pos="8000">
                  <a:srgbClr val="B7C9F9"/>
                </a:gs>
              </a:gsLst>
              <a:lin ang="3000000" scaled="0"/>
            </a:gradFill>
            <a:ln w="25400"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35DD1FF0-6A29-48C0-A4C9-53C1A2DA05A4}"/>
              </a:ext>
            </a:extLst>
          </p:cNvPr>
          <p:cNvGrpSpPr/>
          <p:nvPr/>
        </p:nvGrpSpPr>
        <p:grpSpPr>
          <a:xfrm flipH="1">
            <a:off x="328745" y="1674229"/>
            <a:ext cx="8045919" cy="4652968"/>
            <a:chOff x="3773486" y="1674229"/>
            <a:chExt cx="8045919" cy="4652968"/>
          </a:xfrm>
        </p:grpSpPr>
        <p:grpSp>
          <p:nvGrpSpPr>
            <p:cNvPr id="177" name="Group 176">
              <a:extLst>
                <a:ext uri="{FF2B5EF4-FFF2-40B4-BE49-F238E27FC236}">
                  <a16:creationId xmlns:a16="http://schemas.microsoft.com/office/drawing/2014/main" id="{6DF88D4D-D019-4C7C-A576-D2456EE5356C}"/>
                </a:ext>
              </a:extLst>
            </p:cNvPr>
            <p:cNvGrpSpPr/>
            <p:nvPr/>
          </p:nvGrpSpPr>
          <p:grpSpPr>
            <a:xfrm>
              <a:off x="7947044" y="2344948"/>
              <a:ext cx="1219577" cy="3311531"/>
              <a:chOff x="7947046" y="2344948"/>
              <a:chExt cx="1593850" cy="3311531"/>
            </a:xfrm>
          </p:grpSpPr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A2D392CD-FFDA-4F65-AB86-6DD7091C2B6A}"/>
                  </a:ext>
                </a:extLst>
              </p:cNvPr>
              <p:cNvCxnSpPr/>
              <p:nvPr/>
            </p:nvCxnSpPr>
            <p:spPr>
              <a:xfrm>
                <a:off x="7947046" y="5656479"/>
                <a:ext cx="796925" cy="0"/>
              </a:xfrm>
              <a:prstGeom prst="line">
                <a:avLst/>
              </a:prstGeom>
              <a:ln>
                <a:solidFill>
                  <a:srgbClr val="3E66E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A5A2F66B-E28B-47DA-B43A-83F254E54AD7}"/>
                  </a:ext>
                </a:extLst>
              </p:cNvPr>
              <p:cNvCxnSpPr/>
              <p:nvPr/>
            </p:nvCxnSpPr>
            <p:spPr>
              <a:xfrm>
                <a:off x="8743971" y="4000712"/>
                <a:ext cx="796925" cy="0"/>
              </a:xfrm>
              <a:prstGeom prst="line">
                <a:avLst/>
              </a:prstGeom>
              <a:ln>
                <a:solidFill>
                  <a:srgbClr val="3E66E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CAE9E5AF-150E-4AEC-8736-AFD491D3C6B6}"/>
                  </a:ext>
                </a:extLst>
              </p:cNvPr>
              <p:cNvCxnSpPr/>
              <p:nvPr/>
            </p:nvCxnSpPr>
            <p:spPr>
              <a:xfrm>
                <a:off x="7947046" y="2344948"/>
                <a:ext cx="796925" cy="0"/>
              </a:xfrm>
              <a:prstGeom prst="line">
                <a:avLst/>
              </a:prstGeom>
              <a:ln>
                <a:solidFill>
                  <a:srgbClr val="3E66E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8" name="Arc 177">
              <a:extLst>
                <a:ext uri="{FF2B5EF4-FFF2-40B4-BE49-F238E27FC236}">
                  <a16:creationId xmlns:a16="http://schemas.microsoft.com/office/drawing/2014/main" id="{AF556C45-7BED-4B88-AD58-F35F89A28016}"/>
                </a:ext>
              </a:extLst>
            </p:cNvPr>
            <p:cNvSpPr/>
            <p:nvPr/>
          </p:nvSpPr>
          <p:spPr>
            <a:xfrm>
              <a:off x="3773486" y="1674229"/>
              <a:ext cx="4652968" cy="4652968"/>
            </a:xfrm>
            <a:prstGeom prst="arc">
              <a:avLst>
                <a:gd name="adj1" fmla="val 17109455"/>
                <a:gd name="adj2" fmla="val 4265263"/>
              </a:avLst>
            </a:prstGeom>
            <a:ln w="50800" cap="rnd">
              <a:solidFill>
                <a:srgbClr val="3E66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grpSp>
          <p:nvGrpSpPr>
            <p:cNvPr id="179" name="Group 178">
              <a:extLst>
                <a:ext uri="{FF2B5EF4-FFF2-40B4-BE49-F238E27FC236}">
                  <a16:creationId xmlns:a16="http://schemas.microsoft.com/office/drawing/2014/main" id="{7091F0E3-9ABF-49D7-B7D5-0C651409CC70}"/>
                </a:ext>
              </a:extLst>
            </p:cNvPr>
            <p:cNvGrpSpPr/>
            <p:nvPr/>
          </p:nvGrpSpPr>
          <p:grpSpPr>
            <a:xfrm>
              <a:off x="8858315" y="1700332"/>
              <a:ext cx="2426764" cy="1289231"/>
              <a:chOff x="8238636" y="1727910"/>
              <a:chExt cx="3419964" cy="1289231"/>
            </a:xfrm>
          </p:grpSpPr>
          <p:sp>
            <p:nvSpPr>
              <p:cNvPr id="189" name="Rectangle 188">
                <a:extLst>
                  <a:ext uri="{FF2B5EF4-FFF2-40B4-BE49-F238E27FC236}">
                    <a16:creationId xmlns:a16="http://schemas.microsoft.com/office/drawing/2014/main" id="{3F8D9DED-6FA9-4D20-AF8B-31552C596425}"/>
                  </a:ext>
                </a:extLst>
              </p:cNvPr>
              <p:cNvSpPr/>
              <p:nvPr/>
            </p:nvSpPr>
            <p:spPr>
              <a:xfrm>
                <a:off x="8238636" y="2155367"/>
                <a:ext cx="3419964" cy="86177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r"/>
                <a:r>
                  <a:rPr lang="fa-IR" sz="1400" dirty="0">
                    <a:cs typeface="B Titr" panose="00000700000000000000" pitchFamily="2" charset="-78"/>
                  </a:rPr>
                  <a:t>متن مورد نظر را بنویسید  متن مورد نظر را بنویسید</a:t>
                </a:r>
                <a:endParaRPr lang="en-ID" sz="1400" dirty="0">
                  <a:cs typeface="B Titr" panose="00000700000000000000" pitchFamily="2" charset="-78"/>
                </a:endParaRPr>
              </a:p>
              <a:p>
                <a:pPr algn="r"/>
                <a:r>
                  <a:rPr lang="fa-IR" sz="1400" dirty="0">
                    <a:cs typeface="B Titr" panose="00000700000000000000" pitchFamily="2" charset="-78"/>
                  </a:rPr>
                  <a:t>متن مورد نظر را بنویسید متن مورد نظر را بنویسید</a:t>
                </a:r>
                <a:endParaRPr lang="en-ID" sz="1400" dirty="0">
                  <a:cs typeface="B Titr" panose="00000700000000000000" pitchFamily="2" charset="-78"/>
                </a:endParaRPr>
              </a:p>
            </p:txBody>
          </p:sp>
          <p:sp>
            <p:nvSpPr>
              <p:cNvPr id="190" name="Rectangle 189">
                <a:extLst>
                  <a:ext uri="{FF2B5EF4-FFF2-40B4-BE49-F238E27FC236}">
                    <a16:creationId xmlns:a16="http://schemas.microsoft.com/office/drawing/2014/main" id="{47ECB43F-FD96-462B-8064-9C2B5D95E074}"/>
                  </a:ext>
                </a:extLst>
              </p:cNvPr>
              <p:cNvSpPr/>
              <p:nvPr/>
            </p:nvSpPr>
            <p:spPr>
              <a:xfrm>
                <a:off x="8238636" y="1727910"/>
                <a:ext cx="3419964" cy="307777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r"/>
                <a:r>
                  <a:rPr lang="fa-IR" sz="2000" b="1" dirty="0">
                    <a:cs typeface="B Titr" panose="00000700000000000000" pitchFamily="2" charset="-78"/>
                  </a:rPr>
                  <a:t>موضوع و عنوان مطلب</a:t>
                </a:r>
                <a:endParaRPr lang="en-ID" sz="2000" b="1" dirty="0">
                  <a:cs typeface="B Titr" panose="00000700000000000000" pitchFamily="2" charset="-78"/>
                </a:endParaRPr>
              </a:p>
            </p:txBody>
          </p:sp>
        </p:grpSp>
        <p:grpSp>
          <p:nvGrpSpPr>
            <p:cNvPr id="180" name="Group 179">
              <a:extLst>
                <a:ext uri="{FF2B5EF4-FFF2-40B4-BE49-F238E27FC236}">
                  <a16:creationId xmlns:a16="http://schemas.microsoft.com/office/drawing/2014/main" id="{5A280FB6-89F8-467A-82A2-994668C50519}"/>
                </a:ext>
              </a:extLst>
            </p:cNvPr>
            <p:cNvGrpSpPr/>
            <p:nvPr/>
          </p:nvGrpSpPr>
          <p:grpSpPr>
            <a:xfrm>
              <a:off x="9392641" y="3356097"/>
              <a:ext cx="2426764" cy="1289231"/>
              <a:chOff x="8238636" y="1727910"/>
              <a:chExt cx="3419964" cy="1289231"/>
            </a:xfrm>
          </p:grpSpPr>
          <p:sp>
            <p:nvSpPr>
              <p:cNvPr id="187" name="Rectangle 186">
                <a:extLst>
                  <a:ext uri="{FF2B5EF4-FFF2-40B4-BE49-F238E27FC236}">
                    <a16:creationId xmlns:a16="http://schemas.microsoft.com/office/drawing/2014/main" id="{89A2A63A-6B52-4DF9-8977-587C5FA5556D}"/>
                  </a:ext>
                </a:extLst>
              </p:cNvPr>
              <p:cNvSpPr/>
              <p:nvPr/>
            </p:nvSpPr>
            <p:spPr>
              <a:xfrm>
                <a:off x="8238636" y="2155367"/>
                <a:ext cx="3419964" cy="86177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r"/>
                <a:r>
                  <a:rPr lang="fa-IR" sz="1400" dirty="0">
                    <a:cs typeface="B Titr" panose="00000700000000000000" pitchFamily="2" charset="-78"/>
                  </a:rPr>
                  <a:t>متن مورد نظر را بنویسید  متن مورد نظر را بنویسید</a:t>
                </a:r>
                <a:endParaRPr lang="en-ID" sz="1400" dirty="0">
                  <a:cs typeface="B Titr" panose="00000700000000000000" pitchFamily="2" charset="-78"/>
                </a:endParaRPr>
              </a:p>
              <a:p>
                <a:pPr algn="r"/>
                <a:r>
                  <a:rPr lang="fa-IR" sz="1400" dirty="0">
                    <a:cs typeface="B Titr" panose="00000700000000000000" pitchFamily="2" charset="-78"/>
                  </a:rPr>
                  <a:t>متن مورد نظر را بنویسید متن مورد نظر را بنویسید</a:t>
                </a:r>
                <a:endParaRPr lang="en-ID" sz="1400" dirty="0">
                  <a:cs typeface="B Titr" panose="00000700000000000000" pitchFamily="2" charset="-78"/>
                </a:endParaRPr>
              </a:p>
            </p:txBody>
          </p:sp>
          <p:sp>
            <p:nvSpPr>
              <p:cNvPr id="188" name="Rectangle 187">
                <a:extLst>
                  <a:ext uri="{FF2B5EF4-FFF2-40B4-BE49-F238E27FC236}">
                    <a16:creationId xmlns:a16="http://schemas.microsoft.com/office/drawing/2014/main" id="{DD679627-F0F2-46A2-ADE0-EB6E53FE5A25}"/>
                  </a:ext>
                </a:extLst>
              </p:cNvPr>
              <p:cNvSpPr/>
              <p:nvPr/>
            </p:nvSpPr>
            <p:spPr>
              <a:xfrm>
                <a:off x="8238636" y="1727910"/>
                <a:ext cx="3419964" cy="307777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r"/>
                <a:r>
                  <a:rPr lang="fa-IR" sz="2000" b="1" dirty="0">
                    <a:cs typeface="B Titr" panose="00000700000000000000" pitchFamily="2" charset="-78"/>
                  </a:rPr>
                  <a:t>موضوع و عنوان مطلب</a:t>
                </a:r>
                <a:endParaRPr lang="en-ID" sz="2000" b="1" dirty="0">
                  <a:cs typeface="B Titr" panose="00000700000000000000" pitchFamily="2" charset="-78"/>
                </a:endParaRPr>
              </a:p>
            </p:txBody>
          </p:sp>
        </p:grpSp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EDBD59F4-6F58-45A9-BA4E-4194EB2000EF}"/>
                </a:ext>
              </a:extLst>
            </p:cNvPr>
            <p:cNvGrpSpPr/>
            <p:nvPr/>
          </p:nvGrpSpPr>
          <p:grpSpPr>
            <a:xfrm>
              <a:off x="8858315" y="5011863"/>
              <a:ext cx="2426764" cy="1289231"/>
              <a:chOff x="8238636" y="1727910"/>
              <a:chExt cx="3419964" cy="1289231"/>
            </a:xfrm>
          </p:grpSpPr>
          <p:sp>
            <p:nvSpPr>
              <p:cNvPr id="185" name="Rectangle 184">
                <a:extLst>
                  <a:ext uri="{FF2B5EF4-FFF2-40B4-BE49-F238E27FC236}">
                    <a16:creationId xmlns:a16="http://schemas.microsoft.com/office/drawing/2014/main" id="{A8A9A30E-EF71-4EC7-83A8-17CA400E706D}"/>
                  </a:ext>
                </a:extLst>
              </p:cNvPr>
              <p:cNvSpPr/>
              <p:nvPr/>
            </p:nvSpPr>
            <p:spPr>
              <a:xfrm>
                <a:off x="8238636" y="2155367"/>
                <a:ext cx="3419964" cy="86177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r"/>
                <a:r>
                  <a:rPr lang="fa-IR" sz="1400" dirty="0">
                    <a:cs typeface="B Titr" panose="00000700000000000000" pitchFamily="2" charset="-78"/>
                  </a:rPr>
                  <a:t>متن مورد نظر را بنویسید  متن مورد نظر را بنویسید</a:t>
                </a:r>
                <a:endParaRPr lang="en-ID" sz="1400" dirty="0">
                  <a:cs typeface="B Titr" panose="00000700000000000000" pitchFamily="2" charset="-78"/>
                </a:endParaRPr>
              </a:p>
              <a:p>
                <a:pPr algn="r"/>
                <a:r>
                  <a:rPr lang="fa-IR" sz="1400" dirty="0">
                    <a:cs typeface="B Titr" panose="00000700000000000000" pitchFamily="2" charset="-78"/>
                  </a:rPr>
                  <a:t>متن مورد نظر را بنویسید متن مورد نظر را بنویسید</a:t>
                </a:r>
                <a:endParaRPr lang="en-ID" sz="1400" dirty="0">
                  <a:cs typeface="B Titr" panose="00000700000000000000" pitchFamily="2" charset="-78"/>
                </a:endParaRPr>
              </a:p>
            </p:txBody>
          </p:sp>
          <p:sp>
            <p:nvSpPr>
              <p:cNvPr id="186" name="Rectangle 185">
                <a:extLst>
                  <a:ext uri="{FF2B5EF4-FFF2-40B4-BE49-F238E27FC236}">
                    <a16:creationId xmlns:a16="http://schemas.microsoft.com/office/drawing/2014/main" id="{652F4A12-06FB-4F61-81E0-35496B961859}"/>
                  </a:ext>
                </a:extLst>
              </p:cNvPr>
              <p:cNvSpPr/>
              <p:nvPr/>
            </p:nvSpPr>
            <p:spPr>
              <a:xfrm>
                <a:off x="8238636" y="1727910"/>
                <a:ext cx="3419964" cy="307777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pPr algn="r"/>
                <a:r>
                  <a:rPr lang="fa-IR" sz="2000" b="1" dirty="0">
                    <a:cs typeface="B Titr" panose="00000700000000000000" pitchFamily="2" charset="-78"/>
                  </a:rPr>
                  <a:t>موضوع و عنوان مطلب</a:t>
                </a:r>
                <a:endParaRPr lang="en-ID" sz="2000" b="1" dirty="0">
                  <a:cs typeface="B Titr" panose="00000700000000000000" pitchFamily="2" charset="-78"/>
                </a:endParaRPr>
              </a:p>
            </p:txBody>
          </p:sp>
        </p:grp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66FD69EB-DBB7-47F5-84E5-7B27B855D844}"/>
                </a:ext>
              </a:extLst>
            </p:cNvPr>
            <p:cNvSpPr/>
            <p:nvPr/>
          </p:nvSpPr>
          <p:spPr>
            <a:xfrm>
              <a:off x="7574869" y="2157076"/>
              <a:ext cx="375744" cy="375744"/>
            </a:xfrm>
            <a:prstGeom prst="ellipse">
              <a:avLst/>
            </a:prstGeom>
            <a:gradFill>
              <a:gsLst>
                <a:gs pos="90000">
                  <a:srgbClr val="53DBD2"/>
                </a:gs>
                <a:gs pos="8000">
                  <a:srgbClr val="B7C9F9"/>
                </a:gs>
              </a:gsLst>
              <a:lin ang="3000000" scaled="0"/>
            </a:gradFill>
            <a:ln w="25400"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7DF48705-D14A-4ECA-B9AF-2C3B8861314E}"/>
                </a:ext>
              </a:extLst>
            </p:cNvPr>
            <p:cNvSpPr/>
            <p:nvPr/>
          </p:nvSpPr>
          <p:spPr>
            <a:xfrm>
              <a:off x="8223285" y="3812840"/>
              <a:ext cx="375744" cy="375744"/>
            </a:xfrm>
            <a:prstGeom prst="ellipse">
              <a:avLst/>
            </a:prstGeom>
            <a:gradFill>
              <a:gsLst>
                <a:gs pos="90000">
                  <a:srgbClr val="53DBD2"/>
                </a:gs>
                <a:gs pos="8000">
                  <a:srgbClr val="B7C9F9"/>
                </a:gs>
              </a:gsLst>
              <a:lin ang="3000000" scaled="0"/>
            </a:gradFill>
            <a:ln w="25400"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F8E78BC7-3C8D-4D67-ABB2-97086C559BC7}"/>
                </a:ext>
              </a:extLst>
            </p:cNvPr>
            <p:cNvSpPr/>
            <p:nvPr/>
          </p:nvSpPr>
          <p:spPr>
            <a:xfrm>
              <a:off x="7574869" y="5468607"/>
              <a:ext cx="375744" cy="375744"/>
            </a:xfrm>
            <a:prstGeom prst="ellipse">
              <a:avLst/>
            </a:prstGeom>
            <a:gradFill>
              <a:gsLst>
                <a:gs pos="90000">
                  <a:srgbClr val="53DBD2"/>
                </a:gs>
                <a:gs pos="8000">
                  <a:srgbClr val="B7C9F9"/>
                </a:gs>
              </a:gsLst>
              <a:lin ang="3000000" scaled="0"/>
            </a:gradFill>
            <a:ln w="25400"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222" name="Slide Number Placeholder 221">
            <a:extLst>
              <a:ext uri="{FF2B5EF4-FFF2-40B4-BE49-F238E27FC236}">
                <a16:creationId xmlns:a16="http://schemas.microsoft.com/office/drawing/2014/main" id="{05873C8E-BE42-43DB-881F-1018D6423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F7F75-8478-4E0C-8CC6-2A9770E8CFD9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11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7B0B5-D239-496F-84E3-B68A9BD71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Titr" panose="00000700000000000000" pitchFamily="2" charset="-78"/>
              </a:rPr>
              <a:t>عنوان و تیتر مطلب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7EE67F-7D78-4E5C-ACDC-CAA00B592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F7F75-8478-4E0C-8CC6-2A9770E8CFD9}" type="slidenum">
              <a:rPr lang="en-US" smtClean="0"/>
              <a:pPr/>
              <a:t>12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59286A2-8D27-41BD-9476-A1645BB88135}"/>
              </a:ext>
            </a:extLst>
          </p:cNvPr>
          <p:cNvGrpSpPr/>
          <p:nvPr/>
        </p:nvGrpSpPr>
        <p:grpSpPr>
          <a:xfrm>
            <a:off x="5690908" y="1720964"/>
            <a:ext cx="1276527" cy="2091348"/>
            <a:chOff x="1158167" y="2906370"/>
            <a:chExt cx="770924" cy="1263013"/>
          </a:xfrm>
        </p:grpSpPr>
        <p:sp>
          <p:nvSpPr>
            <p:cNvPr id="5" name="Arc 4">
              <a:extLst>
                <a:ext uri="{FF2B5EF4-FFF2-40B4-BE49-F238E27FC236}">
                  <a16:creationId xmlns:a16="http://schemas.microsoft.com/office/drawing/2014/main" id="{C382E39C-11F9-4E27-AC9E-5D5847FBBCA7}"/>
                </a:ext>
              </a:extLst>
            </p:cNvPr>
            <p:cNvSpPr/>
            <p:nvPr/>
          </p:nvSpPr>
          <p:spPr>
            <a:xfrm flipH="1">
              <a:off x="1158167" y="2906370"/>
              <a:ext cx="770924" cy="770924"/>
            </a:xfrm>
            <a:prstGeom prst="arc">
              <a:avLst>
                <a:gd name="adj1" fmla="val 10801999"/>
                <a:gd name="adj2" fmla="val 0"/>
              </a:avLst>
            </a:prstGeom>
            <a:ln w="254000" cap="rnd">
              <a:solidFill>
                <a:srgbClr val="31BD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7121965D-AA3F-434E-A77C-A7974E7AEEDF}"/>
                </a:ext>
              </a:extLst>
            </p:cNvPr>
            <p:cNvCxnSpPr>
              <a:cxnSpLocks/>
            </p:cNvCxnSpPr>
            <p:nvPr/>
          </p:nvCxnSpPr>
          <p:spPr>
            <a:xfrm>
              <a:off x="1158167" y="3381535"/>
              <a:ext cx="0" cy="787848"/>
            </a:xfrm>
            <a:prstGeom prst="line">
              <a:avLst/>
            </a:prstGeom>
            <a:ln w="254000" cap="sq">
              <a:solidFill>
                <a:srgbClr val="31BD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61FE2C2B-35C9-41E4-91B6-59B230926078}"/>
                </a:ext>
              </a:extLst>
            </p:cNvPr>
            <p:cNvCxnSpPr>
              <a:cxnSpLocks/>
            </p:cNvCxnSpPr>
            <p:nvPr/>
          </p:nvCxnSpPr>
          <p:spPr>
            <a:xfrm>
              <a:off x="1929091" y="3281297"/>
              <a:ext cx="0" cy="474241"/>
            </a:xfrm>
            <a:prstGeom prst="line">
              <a:avLst/>
            </a:prstGeom>
            <a:ln w="254000" cap="rnd">
              <a:solidFill>
                <a:srgbClr val="31BDB8"/>
              </a:solidFill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FA173A5-4F59-4608-93F6-8641F72FE49A}"/>
              </a:ext>
            </a:extLst>
          </p:cNvPr>
          <p:cNvGrpSpPr/>
          <p:nvPr/>
        </p:nvGrpSpPr>
        <p:grpSpPr>
          <a:xfrm rot="5400000">
            <a:off x="6736582" y="3095826"/>
            <a:ext cx="1276527" cy="2091348"/>
            <a:chOff x="1158167" y="2906370"/>
            <a:chExt cx="770924" cy="1263013"/>
          </a:xfrm>
        </p:grpSpPr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7D9EF95E-49DF-4CD6-A8CF-A70BF3F00515}"/>
                </a:ext>
              </a:extLst>
            </p:cNvPr>
            <p:cNvSpPr/>
            <p:nvPr/>
          </p:nvSpPr>
          <p:spPr>
            <a:xfrm flipH="1">
              <a:off x="1158167" y="2906370"/>
              <a:ext cx="770924" cy="770924"/>
            </a:xfrm>
            <a:prstGeom prst="arc">
              <a:avLst>
                <a:gd name="adj1" fmla="val 10801999"/>
                <a:gd name="adj2" fmla="val 0"/>
              </a:avLst>
            </a:prstGeom>
            <a:ln w="254000" cap="rnd">
              <a:solidFill>
                <a:srgbClr val="3E66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8520F61-15F3-415A-B69A-3E95778B7751}"/>
                </a:ext>
              </a:extLst>
            </p:cNvPr>
            <p:cNvCxnSpPr>
              <a:cxnSpLocks/>
            </p:cNvCxnSpPr>
            <p:nvPr/>
          </p:nvCxnSpPr>
          <p:spPr>
            <a:xfrm>
              <a:off x="1158167" y="3381535"/>
              <a:ext cx="0" cy="787848"/>
            </a:xfrm>
            <a:prstGeom prst="line">
              <a:avLst/>
            </a:prstGeom>
            <a:ln w="254000" cap="sq">
              <a:solidFill>
                <a:srgbClr val="3E66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6818BD7-25CE-4A72-81A8-4B6FCCA8208E}"/>
                </a:ext>
              </a:extLst>
            </p:cNvPr>
            <p:cNvCxnSpPr>
              <a:cxnSpLocks/>
            </p:cNvCxnSpPr>
            <p:nvPr/>
          </p:nvCxnSpPr>
          <p:spPr>
            <a:xfrm>
              <a:off x="1929091" y="3281297"/>
              <a:ext cx="0" cy="474241"/>
            </a:xfrm>
            <a:prstGeom prst="line">
              <a:avLst/>
            </a:prstGeom>
            <a:ln w="254000" cap="rnd">
              <a:solidFill>
                <a:srgbClr val="3E66EA"/>
              </a:solidFill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424FEED-B662-4217-B7F9-6DC4931FBBB0}"/>
              </a:ext>
            </a:extLst>
          </p:cNvPr>
          <p:cNvGrpSpPr/>
          <p:nvPr/>
        </p:nvGrpSpPr>
        <p:grpSpPr>
          <a:xfrm flipH="1" flipV="1">
            <a:off x="5224567" y="4127488"/>
            <a:ext cx="1276527" cy="2091348"/>
            <a:chOff x="1158167" y="2906370"/>
            <a:chExt cx="770924" cy="1263013"/>
          </a:xfrm>
        </p:grpSpPr>
        <p:sp>
          <p:nvSpPr>
            <p:cNvPr id="24" name="Arc 23">
              <a:extLst>
                <a:ext uri="{FF2B5EF4-FFF2-40B4-BE49-F238E27FC236}">
                  <a16:creationId xmlns:a16="http://schemas.microsoft.com/office/drawing/2014/main" id="{1668FBDE-8B82-4A68-A17F-6602A2B33373}"/>
                </a:ext>
              </a:extLst>
            </p:cNvPr>
            <p:cNvSpPr/>
            <p:nvPr/>
          </p:nvSpPr>
          <p:spPr>
            <a:xfrm flipH="1">
              <a:off x="1158167" y="2906370"/>
              <a:ext cx="770924" cy="770924"/>
            </a:xfrm>
            <a:prstGeom prst="arc">
              <a:avLst>
                <a:gd name="adj1" fmla="val 10801999"/>
                <a:gd name="adj2" fmla="val 0"/>
              </a:avLst>
            </a:prstGeom>
            <a:ln w="254000" cap="rnd">
              <a:solidFill>
                <a:srgbClr val="31BD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75249AB-31B4-45E5-B49B-5B40D2489F86}"/>
                </a:ext>
              </a:extLst>
            </p:cNvPr>
            <p:cNvCxnSpPr>
              <a:cxnSpLocks/>
            </p:cNvCxnSpPr>
            <p:nvPr/>
          </p:nvCxnSpPr>
          <p:spPr>
            <a:xfrm>
              <a:off x="1158167" y="3381535"/>
              <a:ext cx="0" cy="787848"/>
            </a:xfrm>
            <a:prstGeom prst="line">
              <a:avLst/>
            </a:prstGeom>
            <a:ln w="254000" cap="sq">
              <a:solidFill>
                <a:srgbClr val="31BD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D1EDF65-3E9C-42F2-94D9-1B7C7C179515}"/>
                </a:ext>
              </a:extLst>
            </p:cNvPr>
            <p:cNvCxnSpPr>
              <a:cxnSpLocks/>
            </p:cNvCxnSpPr>
            <p:nvPr/>
          </p:nvCxnSpPr>
          <p:spPr>
            <a:xfrm>
              <a:off x="1929091" y="3281297"/>
              <a:ext cx="0" cy="474241"/>
            </a:xfrm>
            <a:prstGeom prst="line">
              <a:avLst/>
            </a:prstGeom>
            <a:ln w="254000" cap="rnd">
              <a:solidFill>
                <a:srgbClr val="31BDB8"/>
              </a:solidFill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28DADE2-8F69-4249-A9D0-A5F0B43CEF86}"/>
              </a:ext>
            </a:extLst>
          </p:cNvPr>
          <p:cNvGrpSpPr/>
          <p:nvPr/>
        </p:nvGrpSpPr>
        <p:grpSpPr>
          <a:xfrm rot="5400000" flipH="1" flipV="1">
            <a:off x="4178893" y="2752625"/>
            <a:ext cx="1276527" cy="2091348"/>
            <a:chOff x="1158167" y="2906370"/>
            <a:chExt cx="770924" cy="1263013"/>
          </a:xfrm>
        </p:grpSpPr>
        <p:sp>
          <p:nvSpPr>
            <p:cNvPr id="21" name="Arc 20">
              <a:extLst>
                <a:ext uri="{FF2B5EF4-FFF2-40B4-BE49-F238E27FC236}">
                  <a16:creationId xmlns:a16="http://schemas.microsoft.com/office/drawing/2014/main" id="{F1205536-514E-4088-A204-C38DA14DBF4F}"/>
                </a:ext>
              </a:extLst>
            </p:cNvPr>
            <p:cNvSpPr/>
            <p:nvPr/>
          </p:nvSpPr>
          <p:spPr>
            <a:xfrm flipH="1">
              <a:off x="1158167" y="2906370"/>
              <a:ext cx="770924" cy="770924"/>
            </a:xfrm>
            <a:prstGeom prst="arc">
              <a:avLst>
                <a:gd name="adj1" fmla="val 10801999"/>
                <a:gd name="adj2" fmla="val 0"/>
              </a:avLst>
            </a:prstGeom>
            <a:ln w="254000" cap="rnd">
              <a:solidFill>
                <a:srgbClr val="3E66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10F3645-F3DA-4052-842F-C0AB373CAA9E}"/>
                </a:ext>
              </a:extLst>
            </p:cNvPr>
            <p:cNvCxnSpPr>
              <a:cxnSpLocks/>
            </p:cNvCxnSpPr>
            <p:nvPr/>
          </p:nvCxnSpPr>
          <p:spPr>
            <a:xfrm>
              <a:off x="1158167" y="3381535"/>
              <a:ext cx="0" cy="787848"/>
            </a:xfrm>
            <a:prstGeom prst="line">
              <a:avLst/>
            </a:prstGeom>
            <a:ln w="254000" cap="sq">
              <a:solidFill>
                <a:srgbClr val="3E66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783B671-785B-4EDD-ABE4-0F758535B07A}"/>
                </a:ext>
              </a:extLst>
            </p:cNvPr>
            <p:cNvCxnSpPr>
              <a:cxnSpLocks/>
            </p:cNvCxnSpPr>
            <p:nvPr/>
          </p:nvCxnSpPr>
          <p:spPr>
            <a:xfrm>
              <a:off x="1929091" y="3281297"/>
              <a:ext cx="0" cy="474241"/>
            </a:xfrm>
            <a:prstGeom prst="line">
              <a:avLst/>
            </a:prstGeom>
            <a:ln w="254000" cap="rnd">
              <a:solidFill>
                <a:srgbClr val="3E66EA"/>
              </a:solidFill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8B054F9-D5E3-4FD9-A32C-A788ACD7A45B}"/>
              </a:ext>
            </a:extLst>
          </p:cNvPr>
          <p:cNvGrpSpPr/>
          <p:nvPr/>
        </p:nvGrpSpPr>
        <p:grpSpPr>
          <a:xfrm>
            <a:off x="8238636" y="1756021"/>
            <a:ext cx="3419964" cy="794137"/>
            <a:chOff x="8238636" y="1727910"/>
            <a:chExt cx="3419964" cy="79413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12A51C6-1E9D-4C7F-A7C7-B13B1D321236}"/>
                </a:ext>
              </a:extLst>
            </p:cNvPr>
            <p:cNvSpPr/>
            <p:nvPr/>
          </p:nvSpPr>
          <p:spPr>
            <a:xfrm>
              <a:off x="8238636" y="2275826"/>
              <a:ext cx="3419964" cy="246221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fa-IR" sz="1600" dirty="0" smtClean="0">
                  <a:cs typeface="B Titr" panose="00000700000000000000" pitchFamily="2" charset="-78"/>
                </a:rPr>
                <a:t>متن مورد نظر و مرتبط با موضوع را بنویسید</a:t>
              </a:r>
              <a:endParaRPr lang="en-ID" sz="1600" dirty="0">
                <a:cs typeface="B Titr" panose="00000700000000000000" pitchFamily="2" charset="-78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2DF1182-394E-462F-A9B4-1BA85E1442DC}"/>
                </a:ext>
              </a:extLst>
            </p:cNvPr>
            <p:cNvSpPr/>
            <p:nvPr/>
          </p:nvSpPr>
          <p:spPr>
            <a:xfrm>
              <a:off x="8238636" y="1727910"/>
              <a:ext cx="3419964" cy="30777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r"/>
              <a:r>
                <a:rPr lang="fa-IR" sz="2000" b="1" dirty="0" smtClean="0">
                  <a:solidFill>
                    <a:srgbClr val="09194B"/>
                  </a:solidFill>
                  <a:cs typeface="B Titr" panose="00000700000000000000" pitchFamily="2" charset="-78"/>
                </a:rPr>
                <a:t>عنوان مطلب </a:t>
              </a:r>
              <a:endParaRPr lang="en-ID" sz="2000" b="1" dirty="0">
                <a:solidFill>
                  <a:srgbClr val="09194B"/>
                </a:solidFill>
                <a:cs typeface="B Titr" panose="000007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37DA611-F9B9-4E5C-91CC-9F130D50DE96}"/>
              </a:ext>
            </a:extLst>
          </p:cNvPr>
          <p:cNvGrpSpPr/>
          <p:nvPr/>
        </p:nvGrpSpPr>
        <p:grpSpPr>
          <a:xfrm>
            <a:off x="8238636" y="5368508"/>
            <a:ext cx="3419964" cy="778748"/>
            <a:chOff x="8238636" y="1727910"/>
            <a:chExt cx="3419964" cy="778748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8ED3B8A-36A1-4328-AA43-D70B4BE042AD}"/>
                </a:ext>
              </a:extLst>
            </p:cNvPr>
            <p:cNvSpPr/>
            <p:nvPr/>
          </p:nvSpPr>
          <p:spPr>
            <a:xfrm>
              <a:off x="8238636" y="2291214"/>
              <a:ext cx="3419964" cy="21544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و مرتبط با موضوع را بنویسید</a:t>
              </a:r>
              <a:endParaRPr lang="en-ID" sz="1400" dirty="0">
                <a:cs typeface="B Titr" panose="00000700000000000000" pitchFamily="2" charset="-78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6599981-C658-48CD-B366-88CCA5C89827}"/>
                </a:ext>
              </a:extLst>
            </p:cNvPr>
            <p:cNvSpPr/>
            <p:nvPr/>
          </p:nvSpPr>
          <p:spPr>
            <a:xfrm>
              <a:off x="8238636" y="1727910"/>
              <a:ext cx="3419964" cy="30777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r"/>
              <a:r>
                <a:rPr lang="fa-IR" sz="2000" b="1" dirty="0">
                  <a:solidFill>
                    <a:srgbClr val="09194B"/>
                  </a:solidFill>
                  <a:cs typeface="B Titr" panose="00000700000000000000" pitchFamily="2" charset="-78"/>
                </a:rPr>
                <a:t>عنوان مطلب </a:t>
              </a:r>
              <a:endParaRPr lang="en-ID" sz="2000" b="1" dirty="0">
                <a:solidFill>
                  <a:srgbClr val="09194B"/>
                </a:solidFill>
                <a:cs typeface="B Titr" panose="000007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0289ADD-CBF9-47E2-8992-0E0E05B18B2C}"/>
              </a:ext>
            </a:extLst>
          </p:cNvPr>
          <p:cNvGrpSpPr/>
          <p:nvPr/>
        </p:nvGrpSpPr>
        <p:grpSpPr>
          <a:xfrm>
            <a:off x="533400" y="1756021"/>
            <a:ext cx="3419964" cy="778748"/>
            <a:chOff x="8238636" y="1727910"/>
            <a:chExt cx="3419964" cy="778748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E0B9A7E-643A-48BF-B43A-473680304517}"/>
                </a:ext>
              </a:extLst>
            </p:cNvPr>
            <p:cNvSpPr/>
            <p:nvPr/>
          </p:nvSpPr>
          <p:spPr>
            <a:xfrm>
              <a:off x="8238636" y="2291214"/>
              <a:ext cx="3419964" cy="21544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و مرتبط با موضوع را بنویسید</a:t>
              </a:r>
              <a:endParaRPr lang="en-ID" sz="1400" dirty="0">
                <a:cs typeface="B Titr" panose="00000700000000000000" pitchFamily="2" charset="-78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48769BD-FC23-464C-8061-255D2C57D480}"/>
                </a:ext>
              </a:extLst>
            </p:cNvPr>
            <p:cNvSpPr/>
            <p:nvPr/>
          </p:nvSpPr>
          <p:spPr>
            <a:xfrm>
              <a:off x="8238636" y="1727910"/>
              <a:ext cx="3419964" cy="30777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r"/>
              <a:r>
                <a:rPr lang="fa-IR" sz="2000" b="1" dirty="0">
                  <a:solidFill>
                    <a:srgbClr val="09194B"/>
                  </a:solidFill>
                  <a:cs typeface="B Titr" panose="00000700000000000000" pitchFamily="2" charset="-78"/>
                </a:rPr>
                <a:t>عنوان مطلب </a:t>
              </a:r>
              <a:endParaRPr lang="en-ID" sz="2000" b="1" dirty="0">
                <a:solidFill>
                  <a:srgbClr val="09194B"/>
                </a:solidFill>
                <a:cs typeface="B Titr" panose="000007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8430F0B-E875-4FAE-8C08-2569E31290FE}"/>
              </a:ext>
            </a:extLst>
          </p:cNvPr>
          <p:cNvGrpSpPr/>
          <p:nvPr/>
        </p:nvGrpSpPr>
        <p:grpSpPr>
          <a:xfrm>
            <a:off x="533400" y="5368508"/>
            <a:ext cx="3419964" cy="778748"/>
            <a:chOff x="8238636" y="1727910"/>
            <a:chExt cx="3419964" cy="778748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336D3F5-578A-4BE9-881A-01A5FDFF07BA}"/>
                </a:ext>
              </a:extLst>
            </p:cNvPr>
            <p:cNvSpPr/>
            <p:nvPr/>
          </p:nvSpPr>
          <p:spPr>
            <a:xfrm>
              <a:off x="8238636" y="2291214"/>
              <a:ext cx="3419964" cy="21544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و مرتبط با موضوع را بنویسید</a:t>
              </a:r>
              <a:endParaRPr lang="en-ID" sz="1400" dirty="0">
                <a:cs typeface="B Titr" panose="00000700000000000000" pitchFamily="2" charset="-78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0945957-C4E5-4C11-9B23-E82B9BB5A015}"/>
                </a:ext>
              </a:extLst>
            </p:cNvPr>
            <p:cNvSpPr/>
            <p:nvPr/>
          </p:nvSpPr>
          <p:spPr>
            <a:xfrm>
              <a:off x="8238636" y="1727910"/>
              <a:ext cx="3419964" cy="30777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r"/>
              <a:r>
                <a:rPr lang="fa-IR" sz="2000" b="1" dirty="0">
                  <a:solidFill>
                    <a:srgbClr val="09194B"/>
                  </a:solidFill>
                  <a:cs typeface="B Titr" panose="00000700000000000000" pitchFamily="2" charset="-78"/>
                </a:rPr>
                <a:t>عنوان مطلب </a:t>
              </a:r>
              <a:endParaRPr lang="en-ID" sz="2000" b="1" dirty="0">
                <a:solidFill>
                  <a:srgbClr val="09194B"/>
                </a:solidFill>
                <a:cs typeface="B Titr" panose="00000700000000000000" pitchFamily="2" charset="-78"/>
              </a:endParaRPr>
            </a:p>
          </p:txBody>
        </p:sp>
      </p:grpSp>
      <p:sp>
        <p:nvSpPr>
          <p:cNvPr id="66" name="Oval 65">
            <a:extLst>
              <a:ext uri="{FF2B5EF4-FFF2-40B4-BE49-F238E27FC236}">
                <a16:creationId xmlns:a16="http://schemas.microsoft.com/office/drawing/2014/main" id="{43D4781C-D741-4A5D-92F3-6240AD63012A}"/>
              </a:ext>
            </a:extLst>
          </p:cNvPr>
          <p:cNvSpPr/>
          <p:nvPr/>
        </p:nvSpPr>
        <p:spPr>
          <a:xfrm>
            <a:off x="6004321" y="2022114"/>
            <a:ext cx="612557" cy="612557"/>
          </a:xfrm>
          <a:prstGeom prst="ellipse">
            <a:avLst/>
          </a:prstGeom>
          <a:gradFill>
            <a:gsLst>
              <a:gs pos="0">
                <a:srgbClr val="53DBD2"/>
              </a:gs>
              <a:gs pos="100000">
                <a:srgbClr val="B7C9F9"/>
              </a:gs>
            </a:gsLst>
            <a:lin ang="3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2CB48D7-3CBA-4D58-BA20-5811734BCA1D}"/>
              </a:ext>
            </a:extLst>
          </p:cNvPr>
          <p:cNvSpPr/>
          <p:nvPr/>
        </p:nvSpPr>
        <p:spPr>
          <a:xfrm>
            <a:off x="7493421" y="3817675"/>
            <a:ext cx="612557" cy="612557"/>
          </a:xfrm>
          <a:prstGeom prst="ellipse">
            <a:avLst/>
          </a:prstGeom>
          <a:gradFill>
            <a:gsLst>
              <a:gs pos="0">
                <a:srgbClr val="53DBD2"/>
              </a:gs>
              <a:gs pos="100000">
                <a:srgbClr val="B7C9F9"/>
              </a:gs>
            </a:gsLst>
            <a:lin ang="3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CAAA6881-EB2C-4F06-812C-0B54F8E552C9}"/>
              </a:ext>
            </a:extLst>
          </p:cNvPr>
          <p:cNvSpPr/>
          <p:nvPr/>
        </p:nvSpPr>
        <p:spPr>
          <a:xfrm>
            <a:off x="4088873" y="3494138"/>
            <a:ext cx="612557" cy="612557"/>
          </a:xfrm>
          <a:prstGeom prst="ellipse">
            <a:avLst/>
          </a:prstGeom>
          <a:gradFill>
            <a:gsLst>
              <a:gs pos="0">
                <a:srgbClr val="53DBD2"/>
              </a:gs>
              <a:gs pos="100000">
                <a:srgbClr val="B7C9F9"/>
              </a:gs>
            </a:gsLst>
            <a:lin ang="3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9F06B032-537C-49D6-9211-21C8F1D74D22}"/>
              </a:ext>
            </a:extLst>
          </p:cNvPr>
          <p:cNvSpPr/>
          <p:nvPr/>
        </p:nvSpPr>
        <p:spPr>
          <a:xfrm>
            <a:off x="5559691" y="5274293"/>
            <a:ext cx="612557" cy="612557"/>
          </a:xfrm>
          <a:prstGeom prst="ellipse">
            <a:avLst/>
          </a:prstGeom>
          <a:gradFill>
            <a:gsLst>
              <a:gs pos="0">
                <a:srgbClr val="53DBD2"/>
              </a:gs>
              <a:gs pos="100000">
                <a:srgbClr val="B7C9F9"/>
              </a:gs>
            </a:gsLst>
            <a:lin ang="3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EBDC930-53B4-46E1-89FA-69BC583B9264}"/>
              </a:ext>
            </a:extLst>
          </p:cNvPr>
          <p:cNvGrpSpPr/>
          <p:nvPr/>
        </p:nvGrpSpPr>
        <p:grpSpPr>
          <a:xfrm>
            <a:off x="4231350" y="3637337"/>
            <a:ext cx="327603" cy="326159"/>
            <a:chOff x="4113213" y="2886076"/>
            <a:chExt cx="360363" cy="358775"/>
          </a:xfrm>
          <a:solidFill>
            <a:srgbClr val="173DB5"/>
          </a:solidFill>
          <a:effectLst>
            <a:outerShdw blurRad="50800" dist="38100" dir="5400000" algn="t" rotWithShape="0">
              <a:prstClr val="black">
                <a:alpha val="18000"/>
              </a:prstClr>
            </a:outerShdw>
          </a:effectLst>
        </p:grpSpPr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id="{4CC970C1-B49A-41E3-9BF6-6A768664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4325" y="2924176"/>
              <a:ext cx="236538" cy="112713"/>
            </a:xfrm>
            <a:custGeom>
              <a:avLst/>
              <a:gdLst>
                <a:gd name="T0" fmla="*/ 52 w 149"/>
                <a:gd name="T1" fmla="*/ 0 h 71"/>
                <a:gd name="T2" fmla="*/ 0 w 149"/>
                <a:gd name="T3" fmla="*/ 22 h 71"/>
                <a:gd name="T4" fmla="*/ 106 w 149"/>
                <a:gd name="T5" fmla="*/ 71 h 71"/>
                <a:gd name="T6" fmla="*/ 149 w 149"/>
                <a:gd name="T7" fmla="*/ 52 h 71"/>
                <a:gd name="T8" fmla="*/ 52 w 149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71">
                  <a:moveTo>
                    <a:pt x="52" y="0"/>
                  </a:moveTo>
                  <a:lnTo>
                    <a:pt x="0" y="22"/>
                  </a:lnTo>
                  <a:lnTo>
                    <a:pt x="106" y="71"/>
                  </a:lnTo>
                  <a:lnTo>
                    <a:pt x="149" y="52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7">
              <a:extLst>
                <a:ext uri="{FF2B5EF4-FFF2-40B4-BE49-F238E27FC236}">
                  <a16:creationId xmlns:a16="http://schemas.microsoft.com/office/drawing/2014/main" id="{6B43D83B-EA02-414A-B626-A0374AFA3F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3213" y="2970213"/>
              <a:ext cx="173038" cy="274638"/>
            </a:xfrm>
            <a:custGeom>
              <a:avLst/>
              <a:gdLst>
                <a:gd name="T0" fmla="*/ 0 w 46"/>
                <a:gd name="T1" fmla="*/ 52 h 73"/>
                <a:gd name="T2" fmla="*/ 1 w 46"/>
                <a:gd name="T3" fmla="*/ 54 h 73"/>
                <a:gd name="T4" fmla="*/ 46 w 46"/>
                <a:gd name="T5" fmla="*/ 73 h 73"/>
                <a:gd name="T6" fmla="*/ 46 w 46"/>
                <a:gd name="T7" fmla="*/ 21 h 73"/>
                <a:gd name="T8" fmla="*/ 0 w 46"/>
                <a:gd name="T9" fmla="*/ 0 h 73"/>
                <a:gd name="T10" fmla="*/ 0 w 46"/>
                <a:gd name="T11" fmla="*/ 52 h 73"/>
                <a:gd name="T12" fmla="*/ 12 w 46"/>
                <a:gd name="T13" fmla="*/ 18 h 73"/>
                <a:gd name="T14" fmla="*/ 13 w 46"/>
                <a:gd name="T15" fmla="*/ 16 h 73"/>
                <a:gd name="T16" fmla="*/ 15 w 46"/>
                <a:gd name="T17" fmla="*/ 16 h 73"/>
                <a:gd name="T18" fmla="*/ 37 w 46"/>
                <a:gd name="T19" fmla="*/ 26 h 73"/>
                <a:gd name="T20" fmla="*/ 38 w 46"/>
                <a:gd name="T21" fmla="*/ 28 h 73"/>
                <a:gd name="T22" fmla="*/ 38 w 46"/>
                <a:gd name="T23" fmla="*/ 48 h 73"/>
                <a:gd name="T24" fmla="*/ 37 w 46"/>
                <a:gd name="T25" fmla="*/ 50 h 73"/>
                <a:gd name="T26" fmla="*/ 36 w 46"/>
                <a:gd name="T27" fmla="*/ 50 h 73"/>
                <a:gd name="T28" fmla="*/ 35 w 46"/>
                <a:gd name="T29" fmla="*/ 50 h 73"/>
                <a:gd name="T30" fmla="*/ 13 w 46"/>
                <a:gd name="T31" fmla="*/ 40 h 73"/>
                <a:gd name="T32" fmla="*/ 12 w 46"/>
                <a:gd name="T33" fmla="*/ 38 h 73"/>
                <a:gd name="T34" fmla="*/ 12 w 46"/>
                <a:gd name="T35" fmla="*/ 1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73">
                  <a:moveTo>
                    <a:pt x="0" y="52"/>
                  </a:moveTo>
                  <a:cubicBezTo>
                    <a:pt x="0" y="53"/>
                    <a:pt x="0" y="54"/>
                    <a:pt x="1" y="5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2"/>
                  </a:lnTo>
                  <a:close/>
                  <a:moveTo>
                    <a:pt x="12" y="18"/>
                  </a:moveTo>
                  <a:cubicBezTo>
                    <a:pt x="12" y="17"/>
                    <a:pt x="12" y="17"/>
                    <a:pt x="13" y="16"/>
                  </a:cubicBezTo>
                  <a:cubicBezTo>
                    <a:pt x="13" y="16"/>
                    <a:pt x="14" y="16"/>
                    <a:pt x="15" y="1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7"/>
                    <a:pt x="38" y="27"/>
                    <a:pt x="38" y="2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9"/>
                    <a:pt x="38" y="49"/>
                    <a:pt x="37" y="50"/>
                  </a:cubicBezTo>
                  <a:cubicBezTo>
                    <a:pt x="37" y="50"/>
                    <a:pt x="36" y="50"/>
                    <a:pt x="36" y="50"/>
                  </a:cubicBezTo>
                  <a:cubicBezTo>
                    <a:pt x="36" y="50"/>
                    <a:pt x="35" y="50"/>
                    <a:pt x="35" y="5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9"/>
                    <a:pt x="12" y="39"/>
                    <a:pt x="12" y="38"/>
                  </a:cubicBezTo>
                  <a:lnTo>
                    <a:pt x="1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8">
              <a:extLst>
                <a:ext uri="{FF2B5EF4-FFF2-40B4-BE49-F238E27FC236}">
                  <a16:creationId xmlns:a16="http://schemas.microsoft.com/office/drawing/2014/main" id="{DDAFE3BD-97D3-4504-BF54-9F6DA89A9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970213"/>
              <a:ext cx="173038" cy="274638"/>
            </a:xfrm>
            <a:custGeom>
              <a:avLst/>
              <a:gdLst>
                <a:gd name="T0" fmla="*/ 0 w 46"/>
                <a:gd name="T1" fmla="*/ 21 h 73"/>
                <a:gd name="T2" fmla="*/ 0 w 46"/>
                <a:gd name="T3" fmla="*/ 73 h 73"/>
                <a:gd name="T4" fmla="*/ 45 w 46"/>
                <a:gd name="T5" fmla="*/ 54 h 73"/>
                <a:gd name="T6" fmla="*/ 46 w 46"/>
                <a:gd name="T7" fmla="*/ 52 h 73"/>
                <a:gd name="T8" fmla="*/ 46 w 46"/>
                <a:gd name="T9" fmla="*/ 0 h 73"/>
                <a:gd name="T10" fmla="*/ 0 w 46"/>
                <a:gd name="T11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73">
                  <a:moveTo>
                    <a:pt x="0" y="2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6" y="54"/>
                    <a:pt x="46" y="53"/>
                    <a:pt x="46" y="52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19">
              <a:extLst>
                <a:ext uri="{FF2B5EF4-FFF2-40B4-BE49-F238E27FC236}">
                  <a16:creationId xmlns:a16="http://schemas.microsoft.com/office/drawing/2014/main" id="{4FF910B1-47A5-4ABD-94B9-18B93AB30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5925" y="2886076"/>
              <a:ext cx="236538" cy="114300"/>
            </a:xfrm>
            <a:custGeom>
              <a:avLst/>
              <a:gdLst>
                <a:gd name="T0" fmla="*/ 63 w 63"/>
                <a:gd name="T1" fmla="*/ 19 h 30"/>
                <a:gd name="T2" fmla="*/ 19 w 63"/>
                <a:gd name="T3" fmla="*/ 0 h 30"/>
                <a:gd name="T4" fmla="*/ 17 w 63"/>
                <a:gd name="T5" fmla="*/ 0 h 30"/>
                <a:gd name="T6" fmla="*/ 0 w 63"/>
                <a:gd name="T7" fmla="*/ 8 h 30"/>
                <a:gd name="T8" fmla="*/ 40 w 63"/>
                <a:gd name="T9" fmla="*/ 30 h 30"/>
                <a:gd name="T10" fmla="*/ 63 w 63"/>
                <a:gd name="T11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0">
                  <a:moveTo>
                    <a:pt x="63" y="19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0" y="30"/>
                    <a:pt x="40" y="30"/>
                    <a:pt x="40" y="30"/>
                  </a:cubicBezTo>
                  <a:lnTo>
                    <a:pt x="6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0114D743-B491-4495-8D32-307A0214C9B5}"/>
              </a:ext>
            </a:extLst>
          </p:cNvPr>
          <p:cNvGrpSpPr/>
          <p:nvPr/>
        </p:nvGrpSpPr>
        <p:grpSpPr>
          <a:xfrm>
            <a:off x="5701447" y="5416048"/>
            <a:ext cx="329045" cy="329046"/>
            <a:chOff x="3390900" y="3259138"/>
            <a:chExt cx="361950" cy="361951"/>
          </a:xfrm>
          <a:solidFill>
            <a:srgbClr val="1E7470"/>
          </a:solidFill>
          <a:effectLst>
            <a:outerShdw blurRad="50800" dist="38100" dir="5400000" algn="t" rotWithShape="0">
              <a:prstClr val="black">
                <a:alpha val="18000"/>
              </a:prstClr>
            </a:outerShdw>
          </a:effectLst>
        </p:grpSpPr>
        <p:sp>
          <p:nvSpPr>
            <p:cNvPr id="46" name="Freeform 103">
              <a:extLst>
                <a:ext uri="{FF2B5EF4-FFF2-40B4-BE49-F238E27FC236}">
                  <a16:creationId xmlns:a16="http://schemas.microsoft.com/office/drawing/2014/main" id="{F5CC35D0-72C7-4C67-BDEC-4E5AF75D4E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0900" y="3259138"/>
              <a:ext cx="361950" cy="227013"/>
            </a:xfrm>
            <a:custGeom>
              <a:avLst/>
              <a:gdLst>
                <a:gd name="T0" fmla="*/ 0 w 228"/>
                <a:gd name="T1" fmla="*/ 0 h 143"/>
                <a:gd name="T2" fmla="*/ 0 w 228"/>
                <a:gd name="T3" fmla="*/ 143 h 143"/>
                <a:gd name="T4" fmla="*/ 19 w 228"/>
                <a:gd name="T5" fmla="*/ 143 h 143"/>
                <a:gd name="T6" fmla="*/ 19 w 228"/>
                <a:gd name="T7" fmla="*/ 133 h 143"/>
                <a:gd name="T8" fmla="*/ 10 w 228"/>
                <a:gd name="T9" fmla="*/ 133 h 143"/>
                <a:gd name="T10" fmla="*/ 10 w 228"/>
                <a:gd name="T11" fmla="*/ 10 h 143"/>
                <a:gd name="T12" fmla="*/ 218 w 228"/>
                <a:gd name="T13" fmla="*/ 10 h 143"/>
                <a:gd name="T14" fmla="*/ 218 w 228"/>
                <a:gd name="T15" fmla="*/ 133 h 143"/>
                <a:gd name="T16" fmla="*/ 142 w 228"/>
                <a:gd name="T17" fmla="*/ 133 h 143"/>
                <a:gd name="T18" fmla="*/ 142 w 228"/>
                <a:gd name="T19" fmla="*/ 143 h 143"/>
                <a:gd name="T20" fmla="*/ 228 w 228"/>
                <a:gd name="T21" fmla="*/ 143 h 143"/>
                <a:gd name="T22" fmla="*/ 228 w 228"/>
                <a:gd name="T23" fmla="*/ 0 h 143"/>
                <a:gd name="T24" fmla="*/ 0 w 228"/>
                <a:gd name="T2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8" h="143">
                  <a:moveTo>
                    <a:pt x="0" y="0"/>
                  </a:moveTo>
                  <a:lnTo>
                    <a:pt x="0" y="143"/>
                  </a:lnTo>
                  <a:lnTo>
                    <a:pt x="19" y="143"/>
                  </a:lnTo>
                  <a:lnTo>
                    <a:pt x="19" y="133"/>
                  </a:lnTo>
                  <a:lnTo>
                    <a:pt x="10" y="133"/>
                  </a:lnTo>
                  <a:lnTo>
                    <a:pt x="10" y="10"/>
                  </a:lnTo>
                  <a:lnTo>
                    <a:pt x="218" y="10"/>
                  </a:lnTo>
                  <a:lnTo>
                    <a:pt x="218" y="133"/>
                  </a:lnTo>
                  <a:lnTo>
                    <a:pt x="142" y="133"/>
                  </a:lnTo>
                  <a:lnTo>
                    <a:pt x="142" y="143"/>
                  </a:lnTo>
                  <a:lnTo>
                    <a:pt x="228" y="143"/>
                  </a:lnTo>
                  <a:lnTo>
                    <a:pt x="22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104">
              <a:extLst>
                <a:ext uri="{FF2B5EF4-FFF2-40B4-BE49-F238E27FC236}">
                  <a16:creationId xmlns:a16="http://schemas.microsoft.com/office/drawing/2014/main" id="{95360A00-4C71-4CAC-9638-241FA8891E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1063" y="3289301"/>
              <a:ext cx="301625" cy="166688"/>
            </a:xfrm>
            <a:custGeom>
              <a:avLst/>
              <a:gdLst>
                <a:gd name="T0" fmla="*/ 52 w 80"/>
                <a:gd name="T1" fmla="*/ 44 h 44"/>
                <a:gd name="T2" fmla="*/ 70 w 80"/>
                <a:gd name="T3" fmla="*/ 44 h 44"/>
                <a:gd name="T4" fmla="*/ 80 w 80"/>
                <a:gd name="T5" fmla="*/ 34 h 44"/>
                <a:gd name="T6" fmla="*/ 80 w 80"/>
                <a:gd name="T7" fmla="*/ 10 h 44"/>
                <a:gd name="T8" fmla="*/ 70 w 80"/>
                <a:gd name="T9" fmla="*/ 0 h 44"/>
                <a:gd name="T10" fmla="*/ 10 w 80"/>
                <a:gd name="T11" fmla="*/ 0 h 44"/>
                <a:gd name="T12" fmla="*/ 0 w 80"/>
                <a:gd name="T13" fmla="*/ 10 h 44"/>
                <a:gd name="T14" fmla="*/ 0 w 80"/>
                <a:gd name="T15" fmla="*/ 34 h 44"/>
                <a:gd name="T16" fmla="*/ 1 w 80"/>
                <a:gd name="T17" fmla="*/ 38 h 44"/>
                <a:gd name="T18" fmla="*/ 26 w 80"/>
                <a:gd name="T19" fmla="*/ 32 h 44"/>
                <a:gd name="T20" fmla="*/ 52 w 80"/>
                <a:gd name="T21" fmla="*/ 42 h 44"/>
                <a:gd name="T22" fmla="*/ 52 w 80"/>
                <a:gd name="T23" fmla="*/ 44 h 44"/>
                <a:gd name="T24" fmla="*/ 12 w 80"/>
                <a:gd name="T25" fmla="*/ 16 h 44"/>
                <a:gd name="T26" fmla="*/ 8 w 80"/>
                <a:gd name="T27" fmla="*/ 12 h 44"/>
                <a:gd name="T28" fmla="*/ 12 w 80"/>
                <a:gd name="T29" fmla="*/ 8 h 44"/>
                <a:gd name="T30" fmla="*/ 16 w 80"/>
                <a:gd name="T31" fmla="*/ 12 h 44"/>
                <a:gd name="T32" fmla="*/ 12 w 80"/>
                <a:gd name="T33" fmla="*/ 16 h 44"/>
                <a:gd name="T34" fmla="*/ 38 w 80"/>
                <a:gd name="T35" fmla="*/ 30 h 44"/>
                <a:gd name="T36" fmla="*/ 26 w 80"/>
                <a:gd name="T37" fmla="*/ 18 h 44"/>
                <a:gd name="T38" fmla="*/ 38 w 80"/>
                <a:gd name="T39" fmla="*/ 6 h 44"/>
                <a:gd name="T40" fmla="*/ 50 w 80"/>
                <a:gd name="T41" fmla="*/ 18 h 44"/>
                <a:gd name="T42" fmla="*/ 38 w 80"/>
                <a:gd name="T43" fmla="*/ 30 h 44"/>
                <a:gd name="T44" fmla="*/ 68 w 80"/>
                <a:gd name="T45" fmla="*/ 28 h 44"/>
                <a:gd name="T46" fmla="*/ 72 w 80"/>
                <a:gd name="T47" fmla="*/ 32 h 44"/>
                <a:gd name="T48" fmla="*/ 68 w 80"/>
                <a:gd name="T49" fmla="*/ 36 h 44"/>
                <a:gd name="T50" fmla="*/ 64 w 80"/>
                <a:gd name="T51" fmla="*/ 32 h 44"/>
                <a:gd name="T52" fmla="*/ 68 w 80"/>
                <a:gd name="T53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0" h="44">
                  <a:moveTo>
                    <a:pt x="52" y="44"/>
                  </a:moveTo>
                  <a:cubicBezTo>
                    <a:pt x="70" y="44"/>
                    <a:pt x="70" y="44"/>
                    <a:pt x="70" y="44"/>
                  </a:cubicBezTo>
                  <a:cubicBezTo>
                    <a:pt x="76" y="44"/>
                    <a:pt x="80" y="40"/>
                    <a:pt x="80" y="34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4"/>
                    <a:pt x="76" y="0"/>
                    <a:pt x="7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0" y="37"/>
                    <a:pt x="1" y="38"/>
                  </a:cubicBezTo>
                  <a:cubicBezTo>
                    <a:pt x="4" y="34"/>
                    <a:pt x="12" y="32"/>
                    <a:pt x="26" y="32"/>
                  </a:cubicBezTo>
                  <a:cubicBezTo>
                    <a:pt x="43" y="32"/>
                    <a:pt x="52" y="35"/>
                    <a:pt x="52" y="42"/>
                  </a:cubicBezTo>
                  <a:lnTo>
                    <a:pt x="52" y="44"/>
                  </a:lnTo>
                  <a:close/>
                  <a:moveTo>
                    <a:pt x="12" y="16"/>
                  </a:move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4" y="8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lose/>
                  <a:moveTo>
                    <a:pt x="38" y="30"/>
                  </a:moveTo>
                  <a:cubicBezTo>
                    <a:pt x="31" y="30"/>
                    <a:pt x="26" y="25"/>
                    <a:pt x="26" y="18"/>
                  </a:cubicBezTo>
                  <a:cubicBezTo>
                    <a:pt x="26" y="11"/>
                    <a:pt x="31" y="6"/>
                    <a:pt x="38" y="6"/>
                  </a:cubicBezTo>
                  <a:cubicBezTo>
                    <a:pt x="45" y="6"/>
                    <a:pt x="50" y="11"/>
                    <a:pt x="50" y="18"/>
                  </a:cubicBezTo>
                  <a:cubicBezTo>
                    <a:pt x="50" y="25"/>
                    <a:pt x="45" y="30"/>
                    <a:pt x="38" y="30"/>
                  </a:cubicBezTo>
                  <a:close/>
                  <a:moveTo>
                    <a:pt x="68" y="28"/>
                  </a:moveTo>
                  <a:cubicBezTo>
                    <a:pt x="70" y="28"/>
                    <a:pt x="72" y="30"/>
                    <a:pt x="72" y="32"/>
                  </a:cubicBezTo>
                  <a:cubicBezTo>
                    <a:pt x="72" y="34"/>
                    <a:pt x="70" y="36"/>
                    <a:pt x="68" y="36"/>
                  </a:cubicBezTo>
                  <a:cubicBezTo>
                    <a:pt x="66" y="36"/>
                    <a:pt x="64" y="34"/>
                    <a:pt x="64" y="32"/>
                  </a:cubicBezTo>
                  <a:cubicBezTo>
                    <a:pt x="64" y="30"/>
                    <a:pt x="66" y="28"/>
                    <a:pt x="6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105">
              <a:extLst>
                <a:ext uri="{FF2B5EF4-FFF2-40B4-BE49-F238E27FC236}">
                  <a16:creationId xmlns:a16="http://schemas.microsoft.com/office/drawing/2014/main" id="{EC061048-C964-4C96-A0BB-4CCC05DEB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584576"/>
              <a:ext cx="165100" cy="36513"/>
            </a:xfrm>
            <a:custGeom>
              <a:avLst/>
              <a:gdLst>
                <a:gd name="T0" fmla="*/ 22 w 44"/>
                <a:gd name="T1" fmla="*/ 2 h 10"/>
                <a:gd name="T2" fmla="*/ 6 w 44"/>
                <a:gd name="T3" fmla="*/ 1 h 10"/>
                <a:gd name="T4" fmla="*/ 0 w 44"/>
                <a:gd name="T5" fmla="*/ 0 h 10"/>
                <a:gd name="T6" fmla="*/ 0 w 44"/>
                <a:gd name="T7" fmla="*/ 4 h 10"/>
                <a:gd name="T8" fmla="*/ 22 w 44"/>
                <a:gd name="T9" fmla="*/ 10 h 10"/>
                <a:gd name="T10" fmla="*/ 44 w 44"/>
                <a:gd name="T11" fmla="*/ 4 h 10"/>
                <a:gd name="T12" fmla="*/ 44 w 44"/>
                <a:gd name="T13" fmla="*/ 0 h 10"/>
                <a:gd name="T14" fmla="*/ 38 w 44"/>
                <a:gd name="T15" fmla="*/ 1 h 10"/>
                <a:gd name="T16" fmla="*/ 22 w 4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0">
                  <a:moveTo>
                    <a:pt x="22" y="2"/>
                  </a:moveTo>
                  <a:cubicBezTo>
                    <a:pt x="16" y="2"/>
                    <a:pt x="10" y="2"/>
                    <a:pt x="6" y="1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0"/>
                    <a:pt x="16" y="10"/>
                    <a:pt x="22" y="10"/>
                  </a:cubicBezTo>
                  <a:cubicBezTo>
                    <a:pt x="28" y="10"/>
                    <a:pt x="44" y="10"/>
                    <a:pt x="44" y="4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1" y="0"/>
                    <a:pt x="38" y="1"/>
                  </a:cubicBezTo>
                  <a:cubicBezTo>
                    <a:pt x="34" y="2"/>
                    <a:pt x="28" y="2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106">
              <a:extLst>
                <a:ext uri="{FF2B5EF4-FFF2-40B4-BE49-F238E27FC236}">
                  <a16:creationId xmlns:a16="http://schemas.microsoft.com/office/drawing/2014/main" id="{74EEA260-B56C-4315-BE98-548EFC8AF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463926"/>
              <a:ext cx="165100" cy="22225"/>
            </a:xfrm>
            <a:custGeom>
              <a:avLst/>
              <a:gdLst>
                <a:gd name="T0" fmla="*/ 22 w 44"/>
                <a:gd name="T1" fmla="*/ 2 h 6"/>
                <a:gd name="T2" fmla="*/ 6 w 44"/>
                <a:gd name="T3" fmla="*/ 1 h 6"/>
                <a:gd name="T4" fmla="*/ 0 w 44"/>
                <a:gd name="T5" fmla="*/ 0 h 6"/>
                <a:gd name="T6" fmla="*/ 0 w 44"/>
                <a:gd name="T7" fmla="*/ 3 h 6"/>
                <a:gd name="T8" fmla="*/ 22 w 44"/>
                <a:gd name="T9" fmla="*/ 6 h 6"/>
                <a:gd name="T10" fmla="*/ 44 w 44"/>
                <a:gd name="T11" fmla="*/ 3 h 6"/>
                <a:gd name="T12" fmla="*/ 44 w 44"/>
                <a:gd name="T13" fmla="*/ 0 h 6"/>
                <a:gd name="T14" fmla="*/ 38 w 44"/>
                <a:gd name="T15" fmla="*/ 1 h 6"/>
                <a:gd name="T16" fmla="*/ 22 w 44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">
                  <a:moveTo>
                    <a:pt x="22" y="2"/>
                  </a:moveTo>
                  <a:cubicBezTo>
                    <a:pt x="16" y="2"/>
                    <a:pt x="10" y="2"/>
                    <a:pt x="6" y="1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12" y="6"/>
                    <a:pt x="22" y="6"/>
                  </a:cubicBezTo>
                  <a:cubicBezTo>
                    <a:pt x="32" y="6"/>
                    <a:pt x="42" y="4"/>
                    <a:pt x="44" y="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1" y="0"/>
                    <a:pt x="38" y="1"/>
                  </a:cubicBezTo>
                  <a:cubicBezTo>
                    <a:pt x="34" y="2"/>
                    <a:pt x="28" y="2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107">
              <a:extLst>
                <a:ext uri="{FF2B5EF4-FFF2-40B4-BE49-F238E27FC236}">
                  <a16:creationId xmlns:a16="http://schemas.microsoft.com/office/drawing/2014/main" id="{9A1CCB45-D161-486E-87FB-4A07B313F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425826"/>
              <a:ext cx="165100" cy="30163"/>
            </a:xfrm>
            <a:custGeom>
              <a:avLst/>
              <a:gdLst>
                <a:gd name="T0" fmla="*/ 44 w 44"/>
                <a:gd name="T1" fmla="*/ 5 h 8"/>
                <a:gd name="T2" fmla="*/ 22 w 44"/>
                <a:gd name="T3" fmla="*/ 0 h 8"/>
                <a:gd name="T4" fmla="*/ 0 w 44"/>
                <a:gd name="T5" fmla="*/ 5 h 8"/>
                <a:gd name="T6" fmla="*/ 22 w 44"/>
                <a:gd name="T7" fmla="*/ 8 h 8"/>
                <a:gd name="T8" fmla="*/ 44 w 44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8">
                  <a:moveTo>
                    <a:pt x="44" y="5"/>
                  </a:moveTo>
                  <a:cubicBezTo>
                    <a:pt x="43" y="2"/>
                    <a:pt x="35" y="0"/>
                    <a:pt x="22" y="0"/>
                  </a:cubicBezTo>
                  <a:cubicBezTo>
                    <a:pt x="9" y="0"/>
                    <a:pt x="1" y="2"/>
                    <a:pt x="0" y="5"/>
                  </a:cubicBezTo>
                  <a:cubicBezTo>
                    <a:pt x="2" y="7"/>
                    <a:pt x="12" y="8"/>
                    <a:pt x="22" y="8"/>
                  </a:cubicBezTo>
                  <a:cubicBezTo>
                    <a:pt x="32" y="8"/>
                    <a:pt x="42" y="7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108">
              <a:extLst>
                <a:ext uri="{FF2B5EF4-FFF2-40B4-BE49-F238E27FC236}">
                  <a16:creationId xmlns:a16="http://schemas.microsoft.com/office/drawing/2014/main" id="{0AB9A1E7-0F0C-4B74-B2C9-23209C3B2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554413"/>
              <a:ext cx="165100" cy="22225"/>
            </a:xfrm>
            <a:custGeom>
              <a:avLst/>
              <a:gdLst>
                <a:gd name="T0" fmla="*/ 22 w 44"/>
                <a:gd name="T1" fmla="*/ 2 h 6"/>
                <a:gd name="T2" fmla="*/ 6 w 44"/>
                <a:gd name="T3" fmla="*/ 1 h 6"/>
                <a:gd name="T4" fmla="*/ 0 w 44"/>
                <a:gd name="T5" fmla="*/ 0 h 6"/>
                <a:gd name="T6" fmla="*/ 0 w 44"/>
                <a:gd name="T7" fmla="*/ 3 h 6"/>
                <a:gd name="T8" fmla="*/ 22 w 44"/>
                <a:gd name="T9" fmla="*/ 6 h 6"/>
                <a:gd name="T10" fmla="*/ 44 w 44"/>
                <a:gd name="T11" fmla="*/ 3 h 6"/>
                <a:gd name="T12" fmla="*/ 44 w 44"/>
                <a:gd name="T13" fmla="*/ 0 h 6"/>
                <a:gd name="T14" fmla="*/ 38 w 44"/>
                <a:gd name="T15" fmla="*/ 1 h 6"/>
                <a:gd name="T16" fmla="*/ 22 w 44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">
                  <a:moveTo>
                    <a:pt x="22" y="2"/>
                  </a:moveTo>
                  <a:cubicBezTo>
                    <a:pt x="16" y="2"/>
                    <a:pt x="10" y="2"/>
                    <a:pt x="6" y="1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12" y="6"/>
                    <a:pt x="22" y="6"/>
                  </a:cubicBezTo>
                  <a:cubicBezTo>
                    <a:pt x="32" y="6"/>
                    <a:pt x="42" y="4"/>
                    <a:pt x="44" y="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1" y="0"/>
                    <a:pt x="38" y="1"/>
                  </a:cubicBezTo>
                  <a:cubicBezTo>
                    <a:pt x="34" y="2"/>
                    <a:pt x="28" y="2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109">
              <a:extLst>
                <a:ext uri="{FF2B5EF4-FFF2-40B4-BE49-F238E27FC236}">
                  <a16:creationId xmlns:a16="http://schemas.microsoft.com/office/drawing/2014/main" id="{779AB498-D045-4974-A477-3AB3F66D2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494088"/>
              <a:ext cx="165100" cy="22225"/>
            </a:xfrm>
            <a:custGeom>
              <a:avLst/>
              <a:gdLst>
                <a:gd name="T0" fmla="*/ 22 w 44"/>
                <a:gd name="T1" fmla="*/ 2 h 6"/>
                <a:gd name="T2" fmla="*/ 6 w 44"/>
                <a:gd name="T3" fmla="*/ 1 h 6"/>
                <a:gd name="T4" fmla="*/ 0 w 44"/>
                <a:gd name="T5" fmla="*/ 0 h 6"/>
                <a:gd name="T6" fmla="*/ 0 w 44"/>
                <a:gd name="T7" fmla="*/ 3 h 6"/>
                <a:gd name="T8" fmla="*/ 22 w 44"/>
                <a:gd name="T9" fmla="*/ 6 h 6"/>
                <a:gd name="T10" fmla="*/ 44 w 44"/>
                <a:gd name="T11" fmla="*/ 3 h 6"/>
                <a:gd name="T12" fmla="*/ 44 w 44"/>
                <a:gd name="T13" fmla="*/ 0 h 6"/>
                <a:gd name="T14" fmla="*/ 38 w 44"/>
                <a:gd name="T15" fmla="*/ 1 h 6"/>
                <a:gd name="T16" fmla="*/ 22 w 44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">
                  <a:moveTo>
                    <a:pt x="22" y="2"/>
                  </a:moveTo>
                  <a:cubicBezTo>
                    <a:pt x="16" y="2"/>
                    <a:pt x="10" y="2"/>
                    <a:pt x="6" y="1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12" y="6"/>
                    <a:pt x="22" y="6"/>
                  </a:cubicBezTo>
                  <a:cubicBezTo>
                    <a:pt x="32" y="6"/>
                    <a:pt x="42" y="4"/>
                    <a:pt x="44" y="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1" y="0"/>
                    <a:pt x="38" y="1"/>
                  </a:cubicBezTo>
                  <a:cubicBezTo>
                    <a:pt x="34" y="2"/>
                    <a:pt x="28" y="2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110">
              <a:extLst>
                <a:ext uri="{FF2B5EF4-FFF2-40B4-BE49-F238E27FC236}">
                  <a16:creationId xmlns:a16="http://schemas.microsoft.com/office/drawing/2014/main" id="{B1961402-851C-40A9-863A-3D03517D1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524251"/>
              <a:ext cx="165100" cy="22225"/>
            </a:xfrm>
            <a:custGeom>
              <a:avLst/>
              <a:gdLst>
                <a:gd name="T0" fmla="*/ 22 w 44"/>
                <a:gd name="T1" fmla="*/ 2 h 6"/>
                <a:gd name="T2" fmla="*/ 6 w 44"/>
                <a:gd name="T3" fmla="*/ 1 h 6"/>
                <a:gd name="T4" fmla="*/ 0 w 44"/>
                <a:gd name="T5" fmla="*/ 0 h 6"/>
                <a:gd name="T6" fmla="*/ 0 w 44"/>
                <a:gd name="T7" fmla="*/ 3 h 6"/>
                <a:gd name="T8" fmla="*/ 22 w 44"/>
                <a:gd name="T9" fmla="*/ 6 h 6"/>
                <a:gd name="T10" fmla="*/ 44 w 44"/>
                <a:gd name="T11" fmla="*/ 3 h 6"/>
                <a:gd name="T12" fmla="*/ 44 w 44"/>
                <a:gd name="T13" fmla="*/ 0 h 6"/>
                <a:gd name="T14" fmla="*/ 38 w 44"/>
                <a:gd name="T15" fmla="*/ 1 h 6"/>
                <a:gd name="T16" fmla="*/ 22 w 44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">
                  <a:moveTo>
                    <a:pt x="22" y="2"/>
                  </a:moveTo>
                  <a:cubicBezTo>
                    <a:pt x="16" y="2"/>
                    <a:pt x="10" y="2"/>
                    <a:pt x="6" y="1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12" y="6"/>
                    <a:pt x="22" y="6"/>
                  </a:cubicBezTo>
                  <a:cubicBezTo>
                    <a:pt x="32" y="6"/>
                    <a:pt x="42" y="4"/>
                    <a:pt x="44" y="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1" y="0"/>
                    <a:pt x="38" y="1"/>
                  </a:cubicBezTo>
                  <a:cubicBezTo>
                    <a:pt x="34" y="2"/>
                    <a:pt x="28" y="2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C26D1BF-85F3-4AD1-87FF-E68B10BB26C1}"/>
              </a:ext>
            </a:extLst>
          </p:cNvPr>
          <p:cNvGrpSpPr/>
          <p:nvPr/>
        </p:nvGrpSpPr>
        <p:grpSpPr>
          <a:xfrm>
            <a:off x="6146798" y="2164591"/>
            <a:ext cx="327603" cy="327603"/>
            <a:chOff x="6276975" y="673100"/>
            <a:chExt cx="360363" cy="360363"/>
          </a:xfrm>
          <a:solidFill>
            <a:srgbClr val="1E7470"/>
          </a:solidFill>
          <a:effectLst>
            <a:outerShdw blurRad="50800" dist="38100" dir="5400000" algn="t" rotWithShape="0">
              <a:prstClr val="black">
                <a:alpha val="18000"/>
              </a:prstClr>
            </a:outerShdw>
          </a:effectLst>
        </p:grpSpPr>
        <p:sp>
          <p:nvSpPr>
            <p:cNvPr id="55" name="Freeform 127">
              <a:extLst>
                <a:ext uri="{FF2B5EF4-FFF2-40B4-BE49-F238E27FC236}">
                  <a16:creationId xmlns:a16="http://schemas.microsoft.com/office/drawing/2014/main" id="{71867CC3-BCD9-4642-AE6E-5F6739C7F9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8413" y="673100"/>
              <a:ext cx="220663" cy="330200"/>
            </a:xfrm>
            <a:custGeom>
              <a:avLst/>
              <a:gdLst>
                <a:gd name="T0" fmla="*/ 30 w 59"/>
                <a:gd name="T1" fmla="*/ 0 h 88"/>
                <a:gd name="T2" fmla="*/ 0 w 59"/>
                <a:gd name="T3" fmla="*/ 29 h 88"/>
                <a:gd name="T4" fmla="*/ 28 w 59"/>
                <a:gd name="T5" fmla="*/ 87 h 88"/>
                <a:gd name="T6" fmla="*/ 30 w 59"/>
                <a:gd name="T7" fmla="*/ 88 h 88"/>
                <a:gd name="T8" fmla="*/ 31 w 59"/>
                <a:gd name="T9" fmla="*/ 87 h 88"/>
                <a:gd name="T10" fmla="*/ 59 w 59"/>
                <a:gd name="T11" fmla="*/ 29 h 88"/>
                <a:gd name="T12" fmla="*/ 30 w 59"/>
                <a:gd name="T13" fmla="*/ 0 h 88"/>
                <a:gd name="T14" fmla="*/ 29 w 59"/>
                <a:gd name="T15" fmla="*/ 44 h 88"/>
                <a:gd name="T16" fmla="*/ 13 w 59"/>
                <a:gd name="T17" fmla="*/ 28 h 88"/>
                <a:gd name="T18" fmla="*/ 29 w 59"/>
                <a:gd name="T19" fmla="*/ 12 h 88"/>
                <a:gd name="T20" fmla="*/ 45 w 59"/>
                <a:gd name="T21" fmla="*/ 28 h 88"/>
                <a:gd name="T22" fmla="*/ 29 w 59"/>
                <a:gd name="T23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88">
                  <a:moveTo>
                    <a:pt x="30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27" y="85"/>
                    <a:pt x="28" y="87"/>
                  </a:cubicBezTo>
                  <a:cubicBezTo>
                    <a:pt x="28" y="88"/>
                    <a:pt x="29" y="88"/>
                    <a:pt x="30" y="88"/>
                  </a:cubicBezTo>
                  <a:cubicBezTo>
                    <a:pt x="30" y="88"/>
                    <a:pt x="31" y="88"/>
                    <a:pt x="31" y="87"/>
                  </a:cubicBezTo>
                  <a:cubicBezTo>
                    <a:pt x="32" y="85"/>
                    <a:pt x="59" y="45"/>
                    <a:pt x="59" y="29"/>
                  </a:cubicBezTo>
                  <a:cubicBezTo>
                    <a:pt x="59" y="13"/>
                    <a:pt x="46" y="0"/>
                    <a:pt x="30" y="0"/>
                  </a:cubicBezTo>
                  <a:close/>
                  <a:moveTo>
                    <a:pt x="29" y="44"/>
                  </a:moveTo>
                  <a:cubicBezTo>
                    <a:pt x="20" y="44"/>
                    <a:pt x="13" y="37"/>
                    <a:pt x="13" y="28"/>
                  </a:cubicBezTo>
                  <a:cubicBezTo>
                    <a:pt x="13" y="19"/>
                    <a:pt x="20" y="12"/>
                    <a:pt x="29" y="12"/>
                  </a:cubicBezTo>
                  <a:cubicBezTo>
                    <a:pt x="38" y="12"/>
                    <a:pt x="45" y="19"/>
                    <a:pt x="45" y="28"/>
                  </a:cubicBezTo>
                  <a:cubicBezTo>
                    <a:pt x="45" y="37"/>
                    <a:pt x="38" y="44"/>
                    <a:pt x="2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128">
              <a:extLst>
                <a:ext uri="{FF2B5EF4-FFF2-40B4-BE49-F238E27FC236}">
                  <a16:creationId xmlns:a16="http://schemas.microsoft.com/office/drawing/2014/main" id="{17F38A46-322E-44B1-82F0-1326A8049E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975" y="958850"/>
              <a:ext cx="360363" cy="74613"/>
            </a:xfrm>
            <a:custGeom>
              <a:avLst/>
              <a:gdLst>
                <a:gd name="T0" fmla="*/ 61 w 96"/>
                <a:gd name="T1" fmla="*/ 0 h 20"/>
                <a:gd name="T2" fmla="*/ 53 w 96"/>
                <a:gd name="T3" fmla="*/ 13 h 20"/>
                <a:gd name="T4" fmla="*/ 48 w 96"/>
                <a:gd name="T5" fmla="*/ 16 h 20"/>
                <a:gd name="T6" fmla="*/ 43 w 96"/>
                <a:gd name="T7" fmla="*/ 13 h 20"/>
                <a:gd name="T8" fmla="*/ 35 w 96"/>
                <a:gd name="T9" fmla="*/ 0 h 20"/>
                <a:gd name="T10" fmla="*/ 0 w 96"/>
                <a:gd name="T11" fmla="*/ 10 h 20"/>
                <a:gd name="T12" fmla="*/ 48 w 96"/>
                <a:gd name="T13" fmla="*/ 20 h 20"/>
                <a:gd name="T14" fmla="*/ 96 w 96"/>
                <a:gd name="T15" fmla="*/ 10 h 20"/>
                <a:gd name="T16" fmla="*/ 61 w 96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20">
                  <a:moveTo>
                    <a:pt x="61" y="0"/>
                  </a:moveTo>
                  <a:cubicBezTo>
                    <a:pt x="57" y="7"/>
                    <a:pt x="54" y="12"/>
                    <a:pt x="53" y="13"/>
                  </a:cubicBezTo>
                  <a:cubicBezTo>
                    <a:pt x="52" y="15"/>
                    <a:pt x="50" y="16"/>
                    <a:pt x="48" y="16"/>
                  </a:cubicBezTo>
                  <a:cubicBezTo>
                    <a:pt x="46" y="16"/>
                    <a:pt x="44" y="15"/>
                    <a:pt x="43" y="13"/>
                  </a:cubicBezTo>
                  <a:cubicBezTo>
                    <a:pt x="42" y="12"/>
                    <a:pt x="39" y="7"/>
                    <a:pt x="35" y="0"/>
                  </a:cubicBezTo>
                  <a:cubicBezTo>
                    <a:pt x="27" y="1"/>
                    <a:pt x="0" y="2"/>
                    <a:pt x="0" y="10"/>
                  </a:cubicBezTo>
                  <a:cubicBezTo>
                    <a:pt x="0" y="19"/>
                    <a:pt x="39" y="20"/>
                    <a:pt x="48" y="20"/>
                  </a:cubicBezTo>
                  <a:cubicBezTo>
                    <a:pt x="57" y="20"/>
                    <a:pt x="96" y="19"/>
                    <a:pt x="96" y="10"/>
                  </a:cubicBezTo>
                  <a:cubicBezTo>
                    <a:pt x="96" y="2"/>
                    <a:pt x="69" y="1"/>
                    <a:pt x="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8F7E55C-BD0B-48E3-BD4D-6546ECCDA90F}"/>
              </a:ext>
            </a:extLst>
          </p:cNvPr>
          <p:cNvGrpSpPr/>
          <p:nvPr/>
        </p:nvGrpSpPr>
        <p:grpSpPr>
          <a:xfrm>
            <a:off x="7583943" y="3959431"/>
            <a:ext cx="431512" cy="329045"/>
            <a:chOff x="7766050" y="4692650"/>
            <a:chExt cx="474663" cy="361950"/>
          </a:xfrm>
          <a:solidFill>
            <a:srgbClr val="173DB5"/>
          </a:solidFill>
          <a:effectLst>
            <a:outerShdw blurRad="50800" dist="38100" dir="5400000" algn="t" rotWithShape="0">
              <a:prstClr val="black">
                <a:alpha val="18000"/>
              </a:prstClr>
            </a:outerShdw>
          </a:effectLst>
        </p:grpSpPr>
        <p:sp>
          <p:nvSpPr>
            <p:cNvPr id="58" name="Freeform 5">
              <a:extLst>
                <a:ext uri="{FF2B5EF4-FFF2-40B4-BE49-F238E27FC236}">
                  <a16:creationId xmlns:a16="http://schemas.microsoft.com/office/drawing/2014/main" id="{01A66D06-4854-4374-A07A-8118CE2741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70838" y="4692650"/>
              <a:ext cx="158750" cy="342900"/>
            </a:xfrm>
            <a:custGeom>
              <a:avLst/>
              <a:gdLst>
                <a:gd name="T0" fmla="*/ 0 w 100"/>
                <a:gd name="T1" fmla="*/ 164 h 216"/>
                <a:gd name="T2" fmla="*/ 100 w 100"/>
                <a:gd name="T3" fmla="*/ 216 h 216"/>
                <a:gd name="T4" fmla="*/ 100 w 100"/>
                <a:gd name="T5" fmla="*/ 0 h 216"/>
                <a:gd name="T6" fmla="*/ 0 w 100"/>
                <a:gd name="T7" fmla="*/ 53 h 216"/>
                <a:gd name="T8" fmla="*/ 0 w 100"/>
                <a:gd name="T9" fmla="*/ 164 h 216"/>
                <a:gd name="T10" fmla="*/ 0 w 100"/>
                <a:gd name="T11" fmla="*/ 164 h 216"/>
                <a:gd name="T12" fmla="*/ 0 w 100"/>
                <a:gd name="T13" fmla="*/ 16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216">
                  <a:moveTo>
                    <a:pt x="0" y="164"/>
                  </a:moveTo>
                  <a:lnTo>
                    <a:pt x="100" y="216"/>
                  </a:lnTo>
                  <a:lnTo>
                    <a:pt x="100" y="0"/>
                  </a:lnTo>
                  <a:lnTo>
                    <a:pt x="0" y="53"/>
                  </a:lnTo>
                  <a:lnTo>
                    <a:pt x="0" y="164"/>
                  </a:lnTo>
                  <a:close/>
                  <a:moveTo>
                    <a:pt x="0" y="164"/>
                  </a:moveTo>
                  <a:lnTo>
                    <a:pt x="0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6">
              <a:extLst>
                <a:ext uri="{FF2B5EF4-FFF2-40B4-BE49-F238E27FC236}">
                  <a16:creationId xmlns:a16="http://schemas.microsoft.com/office/drawing/2014/main" id="{33EBBE45-9C3A-4EA7-B9BA-739D5A9379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70838" y="4692650"/>
              <a:ext cx="158750" cy="342900"/>
            </a:xfrm>
            <a:custGeom>
              <a:avLst/>
              <a:gdLst>
                <a:gd name="T0" fmla="*/ 0 w 100"/>
                <a:gd name="T1" fmla="*/ 164 h 216"/>
                <a:gd name="T2" fmla="*/ 100 w 100"/>
                <a:gd name="T3" fmla="*/ 216 h 216"/>
                <a:gd name="T4" fmla="*/ 100 w 100"/>
                <a:gd name="T5" fmla="*/ 0 h 216"/>
                <a:gd name="T6" fmla="*/ 0 w 100"/>
                <a:gd name="T7" fmla="*/ 53 h 216"/>
                <a:gd name="T8" fmla="*/ 0 w 100"/>
                <a:gd name="T9" fmla="*/ 164 h 216"/>
                <a:gd name="T10" fmla="*/ 0 w 100"/>
                <a:gd name="T11" fmla="*/ 164 h 216"/>
                <a:gd name="T12" fmla="*/ 0 w 100"/>
                <a:gd name="T13" fmla="*/ 16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216">
                  <a:moveTo>
                    <a:pt x="0" y="164"/>
                  </a:moveTo>
                  <a:lnTo>
                    <a:pt x="100" y="216"/>
                  </a:lnTo>
                  <a:lnTo>
                    <a:pt x="100" y="0"/>
                  </a:lnTo>
                  <a:lnTo>
                    <a:pt x="0" y="53"/>
                  </a:lnTo>
                  <a:lnTo>
                    <a:pt x="0" y="164"/>
                  </a:lnTo>
                  <a:moveTo>
                    <a:pt x="0" y="164"/>
                  </a:moveTo>
                  <a:lnTo>
                    <a:pt x="0" y="16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29FFB11E-8786-468C-8BB1-3C70F9068B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5150" y="4849813"/>
              <a:ext cx="55563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8">
              <a:extLst>
                <a:ext uri="{FF2B5EF4-FFF2-40B4-BE49-F238E27FC236}">
                  <a16:creationId xmlns:a16="http://schemas.microsoft.com/office/drawing/2014/main" id="{DE9216EF-E40C-414A-94EE-22B1AD1322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100" y="4760913"/>
              <a:ext cx="61913" cy="46038"/>
            </a:xfrm>
            <a:custGeom>
              <a:avLst/>
              <a:gdLst>
                <a:gd name="T0" fmla="*/ 32 w 39"/>
                <a:gd name="T1" fmla="*/ 0 h 29"/>
                <a:gd name="T2" fmla="*/ 39 w 39"/>
                <a:gd name="T3" fmla="*/ 16 h 29"/>
                <a:gd name="T4" fmla="*/ 7 w 39"/>
                <a:gd name="T5" fmla="*/ 29 h 29"/>
                <a:gd name="T6" fmla="*/ 0 w 39"/>
                <a:gd name="T7" fmla="*/ 13 h 29"/>
                <a:gd name="T8" fmla="*/ 32 w 39"/>
                <a:gd name="T9" fmla="*/ 0 h 29"/>
                <a:gd name="T10" fmla="*/ 32 w 39"/>
                <a:gd name="T11" fmla="*/ 0 h 29"/>
                <a:gd name="T12" fmla="*/ 32 w 39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9">
                  <a:moveTo>
                    <a:pt x="32" y="0"/>
                  </a:moveTo>
                  <a:lnTo>
                    <a:pt x="39" y="16"/>
                  </a:lnTo>
                  <a:lnTo>
                    <a:pt x="7" y="29"/>
                  </a:lnTo>
                  <a:lnTo>
                    <a:pt x="0" y="13"/>
                  </a:lnTo>
                  <a:lnTo>
                    <a:pt x="32" y="0"/>
                  </a:lnTo>
                  <a:close/>
                  <a:moveTo>
                    <a:pt x="32" y="0"/>
                  </a:move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9">
              <a:extLst>
                <a:ext uri="{FF2B5EF4-FFF2-40B4-BE49-F238E27FC236}">
                  <a16:creationId xmlns:a16="http://schemas.microsoft.com/office/drawing/2014/main" id="{DC32ED16-4449-469B-8C77-7F03DC546D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100" y="4760913"/>
              <a:ext cx="61913" cy="46038"/>
            </a:xfrm>
            <a:custGeom>
              <a:avLst/>
              <a:gdLst>
                <a:gd name="T0" fmla="*/ 32 w 39"/>
                <a:gd name="T1" fmla="*/ 0 h 29"/>
                <a:gd name="T2" fmla="*/ 39 w 39"/>
                <a:gd name="T3" fmla="*/ 16 h 29"/>
                <a:gd name="T4" fmla="*/ 7 w 39"/>
                <a:gd name="T5" fmla="*/ 29 h 29"/>
                <a:gd name="T6" fmla="*/ 0 w 39"/>
                <a:gd name="T7" fmla="*/ 13 h 29"/>
                <a:gd name="T8" fmla="*/ 32 w 39"/>
                <a:gd name="T9" fmla="*/ 0 h 29"/>
                <a:gd name="T10" fmla="*/ 32 w 39"/>
                <a:gd name="T11" fmla="*/ 0 h 29"/>
                <a:gd name="T12" fmla="*/ 32 w 39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9">
                  <a:moveTo>
                    <a:pt x="32" y="0"/>
                  </a:moveTo>
                  <a:lnTo>
                    <a:pt x="39" y="16"/>
                  </a:lnTo>
                  <a:lnTo>
                    <a:pt x="7" y="29"/>
                  </a:lnTo>
                  <a:lnTo>
                    <a:pt x="0" y="13"/>
                  </a:lnTo>
                  <a:lnTo>
                    <a:pt x="32" y="0"/>
                  </a:lnTo>
                  <a:moveTo>
                    <a:pt x="32" y="0"/>
                  </a:moveTo>
                  <a:lnTo>
                    <a:pt x="3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0">
              <a:extLst>
                <a:ext uri="{FF2B5EF4-FFF2-40B4-BE49-F238E27FC236}">
                  <a16:creationId xmlns:a16="http://schemas.microsoft.com/office/drawing/2014/main" id="{B002D909-51F0-415B-A62C-30AB62BC69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100" y="4921250"/>
              <a:ext cx="61913" cy="46038"/>
            </a:xfrm>
            <a:custGeom>
              <a:avLst/>
              <a:gdLst>
                <a:gd name="T0" fmla="*/ 32 w 39"/>
                <a:gd name="T1" fmla="*/ 29 h 29"/>
                <a:gd name="T2" fmla="*/ 0 w 39"/>
                <a:gd name="T3" fmla="*/ 16 h 29"/>
                <a:gd name="T4" fmla="*/ 7 w 39"/>
                <a:gd name="T5" fmla="*/ 0 h 29"/>
                <a:gd name="T6" fmla="*/ 39 w 39"/>
                <a:gd name="T7" fmla="*/ 13 h 29"/>
                <a:gd name="T8" fmla="*/ 32 w 39"/>
                <a:gd name="T9" fmla="*/ 29 h 29"/>
                <a:gd name="T10" fmla="*/ 32 w 39"/>
                <a:gd name="T11" fmla="*/ 29 h 29"/>
                <a:gd name="T12" fmla="*/ 32 w 39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9">
                  <a:moveTo>
                    <a:pt x="32" y="29"/>
                  </a:moveTo>
                  <a:lnTo>
                    <a:pt x="0" y="16"/>
                  </a:lnTo>
                  <a:lnTo>
                    <a:pt x="7" y="0"/>
                  </a:lnTo>
                  <a:lnTo>
                    <a:pt x="39" y="13"/>
                  </a:lnTo>
                  <a:lnTo>
                    <a:pt x="32" y="29"/>
                  </a:lnTo>
                  <a:close/>
                  <a:moveTo>
                    <a:pt x="32" y="29"/>
                  </a:moveTo>
                  <a:lnTo>
                    <a:pt x="3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11">
              <a:extLst>
                <a:ext uri="{FF2B5EF4-FFF2-40B4-BE49-F238E27FC236}">
                  <a16:creationId xmlns:a16="http://schemas.microsoft.com/office/drawing/2014/main" id="{2CF73225-67B1-4E68-A33A-F3C464E1EA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100" y="4921250"/>
              <a:ext cx="61913" cy="46038"/>
            </a:xfrm>
            <a:custGeom>
              <a:avLst/>
              <a:gdLst>
                <a:gd name="T0" fmla="*/ 32 w 39"/>
                <a:gd name="T1" fmla="*/ 29 h 29"/>
                <a:gd name="T2" fmla="*/ 0 w 39"/>
                <a:gd name="T3" fmla="*/ 16 h 29"/>
                <a:gd name="T4" fmla="*/ 7 w 39"/>
                <a:gd name="T5" fmla="*/ 0 h 29"/>
                <a:gd name="T6" fmla="*/ 39 w 39"/>
                <a:gd name="T7" fmla="*/ 13 h 29"/>
                <a:gd name="T8" fmla="*/ 32 w 39"/>
                <a:gd name="T9" fmla="*/ 29 h 29"/>
                <a:gd name="T10" fmla="*/ 32 w 39"/>
                <a:gd name="T11" fmla="*/ 29 h 29"/>
                <a:gd name="T12" fmla="*/ 32 w 39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9">
                  <a:moveTo>
                    <a:pt x="32" y="29"/>
                  </a:moveTo>
                  <a:lnTo>
                    <a:pt x="0" y="16"/>
                  </a:lnTo>
                  <a:lnTo>
                    <a:pt x="7" y="0"/>
                  </a:lnTo>
                  <a:lnTo>
                    <a:pt x="39" y="13"/>
                  </a:lnTo>
                  <a:lnTo>
                    <a:pt x="32" y="29"/>
                  </a:lnTo>
                  <a:moveTo>
                    <a:pt x="32" y="29"/>
                  </a:moveTo>
                  <a:lnTo>
                    <a:pt x="32" y="2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12">
              <a:extLst>
                <a:ext uri="{FF2B5EF4-FFF2-40B4-BE49-F238E27FC236}">
                  <a16:creationId xmlns:a16="http://schemas.microsoft.com/office/drawing/2014/main" id="{B680514F-43C2-4F95-AE8A-AA19D1249B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66050" y="4784725"/>
              <a:ext cx="207963" cy="269875"/>
            </a:xfrm>
            <a:custGeom>
              <a:avLst/>
              <a:gdLst>
                <a:gd name="T0" fmla="*/ 764 w 896"/>
                <a:gd name="T1" fmla="*/ 0 h 1161"/>
                <a:gd name="T2" fmla="*/ 240 w 896"/>
                <a:gd name="T3" fmla="*/ 0 h 1161"/>
                <a:gd name="T4" fmla="*/ 240 w 896"/>
                <a:gd name="T5" fmla="*/ 120 h 1161"/>
                <a:gd name="T6" fmla="*/ 220 w 896"/>
                <a:gd name="T7" fmla="*/ 120 h 1161"/>
                <a:gd name="T8" fmla="*/ 0 w 896"/>
                <a:gd name="T9" fmla="*/ 340 h 1161"/>
                <a:gd name="T10" fmla="*/ 220 w 896"/>
                <a:gd name="T11" fmla="*/ 560 h 1161"/>
                <a:gd name="T12" fmla="*/ 240 w 896"/>
                <a:gd name="T13" fmla="*/ 560 h 1161"/>
                <a:gd name="T14" fmla="*/ 240 w 896"/>
                <a:gd name="T15" fmla="*/ 680 h 1161"/>
                <a:gd name="T16" fmla="*/ 375 w 896"/>
                <a:gd name="T17" fmla="*/ 680 h 1161"/>
                <a:gd name="T18" fmla="*/ 507 w 896"/>
                <a:gd name="T19" fmla="*/ 1161 h 1161"/>
                <a:gd name="T20" fmla="*/ 896 w 896"/>
                <a:gd name="T21" fmla="*/ 1161 h 1161"/>
                <a:gd name="T22" fmla="*/ 764 w 896"/>
                <a:gd name="T23" fmla="*/ 700 h 1161"/>
                <a:gd name="T24" fmla="*/ 764 w 896"/>
                <a:gd name="T25" fmla="*/ 0 h 1161"/>
                <a:gd name="T26" fmla="*/ 764 w 896"/>
                <a:gd name="T27" fmla="*/ 0 h 1161"/>
                <a:gd name="T28" fmla="*/ 764 w 896"/>
                <a:gd name="T29" fmla="*/ 0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6" h="1161">
                  <a:moveTo>
                    <a:pt x="764" y="0"/>
                  </a:moveTo>
                  <a:cubicBezTo>
                    <a:pt x="240" y="0"/>
                    <a:pt x="240" y="0"/>
                    <a:pt x="240" y="0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20" y="120"/>
                    <a:pt x="220" y="120"/>
                    <a:pt x="220" y="120"/>
                  </a:cubicBezTo>
                  <a:cubicBezTo>
                    <a:pt x="99" y="120"/>
                    <a:pt x="0" y="219"/>
                    <a:pt x="0" y="340"/>
                  </a:cubicBezTo>
                  <a:cubicBezTo>
                    <a:pt x="0" y="461"/>
                    <a:pt x="99" y="560"/>
                    <a:pt x="220" y="560"/>
                  </a:cubicBezTo>
                  <a:cubicBezTo>
                    <a:pt x="240" y="560"/>
                    <a:pt x="240" y="560"/>
                    <a:pt x="240" y="560"/>
                  </a:cubicBezTo>
                  <a:cubicBezTo>
                    <a:pt x="240" y="680"/>
                    <a:pt x="240" y="680"/>
                    <a:pt x="240" y="680"/>
                  </a:cubicBezTo>
                  <a:cubicBezTo>
                    <a:pt x="375" y="680"/>
                    <a:pt x="375" y="680"/>
                    <a:pt x="375" y="680"/>
                  </a:cubicBezTo>
                  <a:cubicBezTo>
                    <a:pt x="507" y="1161"/>
                    <a:pt x="507" y="1161"/>
                    <a:pt x="507" y="1161"/>
                  </a:cubicBezTo>
                  <a:cubicBezTo>
                    <a:pt x="896" y="1161"/>
                    <a:pt x="896" y="1161"/>
                    <a:pt x="896" y="1161"/>
                  </a:cubicBezTo>
                  <a:cubicBezTo>
                    <a:pt x="764" y="700"/>
                    <a:pt x="764" y="700"/>
                    <a:pt x="764" y="700"/>
                  </a:cubicBezTo>
                  <a:lnTo>
                    <a:pt x="764" y="0"/>
                  </a:lnTo>
                  <a:close/>
                  <a:moveTo>
                    <a:pt x="764" y="0"/>
                  </a:moveTo>
                  <a:cubicBezTo>
                    <a:pt x="764" y="0"/>
                    <a:pt x="764" y="0"/>
                    <a:pt x="7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2864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: Top Corners Rounded 65">
            <a:extLst>
              <a:ext uri="{FF2B5EF4-FFF2-40B4-BE49-F238E27FC236}">
                <a16:creationId xmlns:a16="http://schemas.microsoft.com/office/drawing/2014/main" id="{9845CE51-6429-4428-A217-359F1DEC1D03}"/>
              </a:ext>
            </a:extLst>
          </p:cNvPr>
          <p:cNvSpPr/>
          <p:nvPr/>
        </p:nvSpPr>
        <p:spPr>
          <a:xfrm rot="16200000" flipH="1">
            <a:off x="8964408" y="-249764"/>
            <a:ext cx="1654751" cy="4820289"/>
          </a:xfrm>
          <a:prstGeom prst="round2SameRect">
            <a:avLst>
              <a:gd name="adj1" fmla="val 13132"/>
              <a:gd name="adj2" fmla="val 0"/>
            </a:avLst>
          </a:prstGeom>
          <a:gradFill>
            <a:gsLst>
              <a:gs pos="0">
                <a:srgbClr val="53DBD2"/>
              </a:gs>
              <a:gs pos="100000">
                <a:srgbClr val="B7C9F9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8" name="Rectangle: Top Corners Rounded 67">
            <a:extLst>
              <a:ext uri="{FF2B5EF4-FFF2-40B4-BE49-F238E27FC236}">
                <a16:creationId xmlns:a16="http://schemas.microsoft.com/office/drawing/2014/main" id="{905AFCC9-B647-4963-9570-50BBAF151469}"/>
              </a:ext>
            </a:extLst>
          </p:cNvPr>
          <p:cNvSpPr/>
          <p:nvPr/>
        </p:nvSpPr>
        <p:spPr>
          <a:xfrm rot="16200000" flipH="1">
            <a:off x="8964408" y="1514532"/>
            <a:ext cx="1654751" cy="4820289"/>
          </a:xfrm>
          <a:prstGeom prst="round2SameRect">
            <a:avLst>
              <a:gd name="adj1" fmla="val 13132"/>
              <a:gd name="adj2" fmla="val 0"/>
            </a:avLst>
          </a:prstGeom>
          <a:gradFill>
            <a:gsLst>
              <a:gs pos="0">
                <a:srgbClr val="53DBD2"/>
              </a:gs>
              <a:gs pos="100000">
                <a:srgbClr val="B7C9F9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9" name="Rectangle: Top Corners Rounded 68">
            <a:extLst>
              <a:ext uri="{FF2B5EF4-FFF2-40B4-BE49-F238E27FC236}">
                <a16:creationId xmlns:a16="http://schemas.microsoft.com/office/drawing/2014/main" id="{A1F672A0-F48E-4145-8F98-52A39E5E40E8}"/>
              </a:ext>
            </a:extLst>
          </p:cNvPr>
          <p:cNvSpPr/>
          <p:nvPr/>
        </p:nvSpPr>
        <p:spPr>
          <a:xfrm rot="16200000" flipH="1">
            <a:off x="8964408" y="3278828"/>
            <a:ext cx="1654751" cy="4820289"/>
          </a:xfrm>
          <a:prstGeom prst="round2SameRect">
            <a:avLst>
              <a:gd name="adj1" fmla="val 13132"/>
              <a:gd name="adj2" fmla="val 0"/>
            </a:avLst>
          </a:prstGeom>
          <a:gradFill>
            <a:gsLst>
              <a:gs pos="0">
                <a:srgbClr val="53DBD2"/>
              </a:gs>
              <a:gs pos="100000">
                <a:srgbClr val="B7C9F9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0FFAEF59-A012-44FC-8DE9-DA1DA45F204B}"/>
              </a:ext>
            </a:extLst>
          </p:cNvPr>
          <p:cNvCxnSpPr/>
          <p:nvPr/>
        </p:nvCxnSpPr>
        <p:spPr>
          <a:xfrm>
            <a:off x="5751154" y="3924676"/>
            <a:ext cx="1198209" cy="0"/>
          </a:xfrm>
          <a:prstGeom prst="line">
            <a:avLst/>
          </a:prstGeom>
          <a:ln w="25400" cap="rnd">
            <a:solidFill>
              <a:srgbClr val="3E66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Arc 45">
            <a:extLst>
              <a:ext uri="{FF2B5EF4-FFF2-40B4-BE49-F238E27FC236}">
                <a16:creationId xmlns:a16="http://schemas.microsoft.com/office/drawing/2014/main" id="{C7775C3C-705F-421E-A4B7-018DA4C3495F}"/>
              </a:ext>
            </a:extLst>
          </p:cNvPr>
          <p:cNvSpPr/>
          <p:nvPr/>
        </p:nvSpPr>
        <p:spPr>
          <a:xfrm flipH="1">
            <a:off x="5085397" y="2185122"/>
            <a:ext cx="1047258" cy="1047257"/>
          </a:xfrm>
          <a:prstGeom prst="arc">
            <a:avLst/>
          </a:prstGeom>
          <a:ln w="25400" cap="rnd">
            <a:solidFill>
              <a:srgbClr val="3E66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Arc 46">
            <a:extLst>
              <a:ext uri="{FF2B5EF4-FFF2-40B4-BE49-F238E27FC236}">
                <a16:creationId xmlns:a16="http://schemas.microsoft.com/office/drawing/2014/main" id="{185A8352-D58C-42A4-8EB1-A72B78D1AEBD}"/>
              </a:ext>
            </a:extLst>
          </p:cNvPr>
          <p:cNvSpPr/>
          <p:nvPr/>
        </p:nvSpPr>
        <p:spPr>
          <a:xfrm flipH="1" flipV="1">
            <a:off x="5085397" y="4573097"/>
            <a:ext cx="1047258" cy="1047257"/>
          </a:xfrm>
          <a:prstGeom prst="arc">
            <a:avLst/>
          </a:prstGeom>
          <a:ln w="25400" cap="rnd">
            <a:solidFill>
              <a:srgbClr val="3E66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FFA972F2-3370-4580-9351-3FCD3B84224F}"/>
              </a:ext>
            </a:extLst>
          </p:cNvPr>
          <p:cNvCxnSpPr>
            <a:cxnSpLocks/>
            <a:endCxn id="47" idx="2"/>
          </p:cNvCxnSpPr>
          <p:nvPr/>
        </p:nvCxnSpPr>
        <p:spPr>
          <a:xfrm>
            <a:off x="5085397" y="2708316"/>
            <a:ext cx="0" cy="2388409"/>
          </a:xfrm>
          <a:prstGeom prst="line">
            <a:avLst/>
          </a:prstGeom>
          <a:ln w="25400" cap="rnd">
            <a:solidFill>
              <a:srgbClr val="3E66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: Top Corners Rounded 42">
            <a:extLst>
              <a:ext uri="{FF2B5EF4-FFF2-40B4-BE49-F238E27FC236}">
                <a16:creationId xmlns:a16="http://schemas.microsoft.com/office/drawing/2014/main" id="{B931D324-AD4E-428D-83AA-A753F7EDFEF2}"/>
              </a:ext>
            </a:extLst>
          </p:cNvPr>
          <p:cNvSpPr/>
          <p:nvPr/>
        </p:nvSpPr>
        <p:spPr>
          <a:xfrm rot="5400000">
            <a:off x="458921" y="1435768"/>
            <a:ext cx="3901168" cy="4820289"/>
          </a:xfrm>
          <a:prstGeom prst="round2SameRect">
            <a:avLst>
              <a:gd name="adj1" fmla="val 13132"/>
              <a:gd name="adj2" fmla="val 0"/>
            </a:avLst>
          </a:prstGeom>
          <a:gradFill>
            <a:gsLst>
              <a:gs pos="0">
                <a:srgbClr val="53DBD2"/>
              </a:gs>
              <a:gs pos="100000">
                <a:srgbClr val="B7C9F9"/>
              </a:gs>
            </a:gsLst>
            <a:lin ang="3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A7B0B5-D239-496F-84E3-B68A9BD71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>
                <a:cs typeface="B Titr" panose="00000700000000000000" pitchFamily="2" charset="-78"/>
              </a:rPr>
              <a:t>عنوان و تیتر </a:t>
            </a:r>
            <a:r>
              <a:rPr lang="fa-IR" dirty="0" smtClean="0">
                <a:cs typeface="B Titr" panose="00000700000000000000" pitchFamily="2" charset="-78"/>
              </a:rPr>
              <a:t>اصلی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6ABBFE-4A4B-41EC-BE76-1D071B24E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F7F75-8478-4E0C-8CC6-2A9770E8CFD9}" type="slidenum">
              <a:rPr lang="en-US" smtClean="0"/>
              <a:pPr/>
              <a:t>13</a:t>
            </a:fld>
            <a:endParaRPr lang="en-US" dirty="0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78C8673-BB6C-42F0-A667-B6C2F55CC9D5}"/>
              </a:ext>
            </a:extLst>
          </p:cNvPr>
          <p:cNvGrpSpPr/>
          <p:nvPr/>
        </p:nvGrpSpPr>
        <p:grpSpPr>
          <a:xfrm>
            <a:off x="674846" y="2796122"/>
            <a:ext cx="2995268" cy="2475030"/>
            <a:chOff x="1109662" y="2108201"/>
            <a:chExt cx="3957639" cy="3270250"/>
          </a:xfrm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6D76A67E-D406-48BA-A43C-5BD452706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1488" y="3779838"/>
              <a:ext cx="809625" cy="1598613"/>
            </a:xfrm>
            <a:custGeom>
              <a:avLst/>
              <a:gdLst>
                <a:gd name="T0" fmla="*/ 109 w 109"/>
                <a:gd name="T1" fmla="*/ 13 h 215"/>
                <a:gd name="T2" fmla="*/ 107 w 109"/>
                <a:gd name="T3" fmla="*/ 196 h 215"/>
                <a:gd name="T4" fmla="*/ 91 w 109"/>
                <a:gd name="T5" fmla="*/ 213 h 215"/>
                <a:gd name="T6" fmla="*/ 66 w 109"/>
                <a:gd name="T7" fmla="*/ 207 h 215"/>
                <a:gd name="T8" fmla="*/ 8 w 109"/>
                <a:gd name="T9" fmla="*/ 12 h 215"/>
                <a:gd name="T10" fmla="*/ 109 w 109"/>
                <a:gd name="T11" fmla="*/ 1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215">
                  <a:moveTo>
                    <a:pt x="109" y="13"/>
                  </a:moveTo>
                  <a:cubicBezTo>
                    <a:pt x="107" y="196"/>
                    <a:pt x="107" y="196"/>
                    <a:pt x="107" y="196"/>
                  </a:cubicBezTo>
                  <a:cubicBezTo>
                    <a:pt x="107" y="205"/>
                    <a:pt x="104" y="211"/>
                    <a:pt x="91" y="213"/>
                  </a:cubicBezTo>
                  <a:cubicBezTo>
                    <a:pt x="74" y="215"/>
                    <a:pt x="69" y="212"/>
                    <a:pt x="66" y="207"/>
                  </a:cubicBezTo>
                  <a:cubicBezTo>
                    <a:pt x="61" y="198"/>
                    <a:pt x="15" y="24"/>
                    <a:pt x="8" y="12"/>
                  </a:cubicBezTo>
                  <a:cubicBezTo>
                    <a:pt x="0" y="0"/>
                    <a:pt x="109" y="13"/>
                    <a:pt x="109" y="13"/>
                  </a:cubicBezTo>
                  <a:close/>
                </a:path>
              </a:pathLst>
            </a:custGeom>
            <a:solidFill>
              <a:srgbClr val="32D8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D5A8205B-63F8-4314-8A6A-CBBC2169D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1488" y="3779838"/>
              <a:ext cx="809625" cy="409575"/>
            </a:xfrm>
            <a:custGeom>
              <a:avLst/>
              <a:gdLst>
                <a:gd name="T0" fmla="*/ 108 w 109"/>
                <a:gd name="T1" fmla="*/ 52 h 55"/>
                <a:gd name="T2" fmla="*/ 109 w 109"/>
                <a:gd name="T3" fmla="*/ 13 h 55"/>
                <a:gd name="T4" fmla="*/ 8 w 109"/>
                <a:gd name="T5" fmla="*/ 12 h 55"/>
                <a:gd name="T6" fmla="*/ 22 w 109"/>
                <a:gd name="T7" fmla="*/ 55 h 55"/>
                <a:gd name="T8" fmla="*/ 108 w 109"/>
                <a:gd name="T9" fmla="*/ 5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55">
                  <a:moveTo>
                    <a:pt x="108" y="52"/>
                  </a:moveTo>
                  <a:cubicBezTo>
                    <a:pt x="109" y="13"/>
                    <a:pt x="109" y="13"/>
                    <a:pt x="109" y="13"/>
                  </a:cubicBezTo>
                  <a:cubicBezTo>
                    <a:pt x="109" y="13"/>
                    <a:pt x="0" y="0"/>
                    <a:pt x="8" y="12"/>
                  </a:cubicBezTo>
                  <a:cubicBezTo>
                    <a:pt x="9" y="15"/>
                    <a:pt x="17" y="37"/>
                    <a:pt x="22" y="55"/>
                  </a:cubicBezTo>
                  <a:cubicBezTo>
                    <a:pt x="108" y="52"/>
                    <a:pt x="108" y="52"/>
                    <a:pt x="108" y="52"/>
                  </a:cubicBezTo>
                  <a:close/>
                </a:path>
              </a:pathLst>
            </a:custGeom>
            <a:solidFill>
              <a:srgbClr val="00A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B0D40674-DCC2-434C-BF99-9E85A3BFD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62" y="2636838"/>
              <a:ext cx="2679700" cy="1819275"/>
            </a:xfrm>
            <a:custGeom>
              <a:avLst/>
              <a:gdLst>
                <a:gd name="T0" fmla="*/ 23 w 361"/>
                <a:gd name="T1" fmla="*/ 104 h 245"/>
                <a:gd name="T2" fmla="*/ 2 w 361"/>
                <a:gd name="T3" fmla="*/ 120 h 245"/>
                <a:gd name="T4" fmla="*/ 0 w 361"/>
                <a:gd name="T5" fmla="*/ 141 h 245"/>
                <a:gd name="T6" fmla="*/ 3 w 361"/>
                <a:gd name="T7" fmla="*/ 164 h 245"/>
                <a:gd name="T8" fmla="*/ 21 w 361"/>
                <a:gd name="T9" fmla="*/ 176 h 245"/>
                <a:gd name="T10" fmla="*/ 220 w 361"/>
                <a:gd name="T11" fmla="*/ 189 h 245"/>
                <a:gd name="T12" fmla="*/ 361 w 361"/>
                <a:gd name="T13" fmla="*/ 245 h 245"/>
                <a:gd name="T14" fmla="*/ 340 w 361"/>
                <a:gd name="T15" fmla="*/ 0 h 245"/>
                <a:gd name="T16" fmla="*/ 177 w 361"/>
                <a:gd name="T17" fmla="*/ 94 h 245"/>
                <a:gd name="T18" fmla="*/ 23 w 361"/>
                <a:gd name="T19" fmla="*/ 104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45">
                  <a:moveTo>
                    <a:pt x="23" y="104"/>
                  </a:moveTo>
                  <a:cubicBezTo>
                    <a:pt x="13" y="104"/>
                    <a:pt x="5" y="110"/>
                    <a:pt x="2" y="120"/>
                  </a:cubicBezTo>
                  <a:cubicBezTo>
                    <a:pt x="1" y="125"/>
                    <a:pt x="0" y="132"/>
                    <a:pt x="0" y="141"/>
                  </a:cubicBezTo>
                  <a:cubicBezTo>
                    <a:pt x="0" y="152"/>
                    <a:pt x="1" y="158"/>
                    <a:pt x="3" y="164"/>
                  </a:cubicBezTo>
                  <a:cubicBezTo>
                    <a:pt x="6" y="171"/>
                    <a:pt x="14" y="175"/>
                    <a:pt x="21" y="176"/>
                  </a:cubicBezTo>
                  <a:cubicBezTo>
                    <a:pt x="58" y="177"/>
                    <a:pt x="192" y="182"/>
                    <a:pt x="220" y="189"/>
                  </a:cubicBezTo>
                  <a:cubicBezTo>
                    <a:pt x="252" y="196"/>
                    <a:pt x="361" y="245"/>
                    <a:pt x="361" y="245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0" y="0"/>
                    <a:pt x="240" y="81"/>
                    <a:pt x="177" y="94"/>
                  </a:cubicBezTo>
                  <a:cubicBezTo>
                    <a:pt x="128" y="103"/>
                    <a:pt x="53" y="104"/>
                    <a:pt x="23" y="10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35B80FCE-5BE8-4D99-8BF1-DA8E04B29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5613" y="3379788"/>
              <a:ext cx="371475" cy="601663"/>
            </a:xfrm>
            <a:custGeom>
              <a:avLst/>
              <a:gdLst>
                <a:gd name="T0" fmla="*/ 8 w 50"/>
                <a:gd name="T1" fmla="*/ 78 h 81"/>
                <a:gd name="T2" fmla="*/ 50 w 50"/>
                <a:gd name="T3" fmla="*/ 81 h 81"/>
                <a:gd name="T4" fmla="*/ 49 w 50"/>
                <a:gd name="T5" fmla="*/ 0 h 81"/>
                <a:gd name="T6" fmla="*/ 7 w 50"/>
                <a:gd name="T7" fmla="*/ 3 h 81"/>
                <a:gd name="T8" fmla="*/ 8 w 50"/>
                <a:gd name="T9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81">
                  <a:moveTo>
                    <a:pt x="8" y="78"/>
                  </a:moveTo>
                  <a:cubicBezTo>
                    <a:pt x="21" y="79"/>
                    <a:pt x="36" y="80"/>
                    <a:pt x="50" y="81"/>
                  </a:cubicBezTo>
                  <a:cubicBezTo>
                    <a:pt x="41" y="52"/>
                    <a:pt x="45" y="19"/>
                    <a:pt x="49" y="0"/>
                  </a:cubicBezTo>
                  <a:cubicBezTo>
                    <a:pt x="35" y="1"/>
                    <a:pt x="21" y="2"/>
                    <a:pt x="7" y="3"/>
                  </a:cubicBezTo>
                  <a:cubicBezTo>
                    <a:pt x="0" y="30"/>
                    <a:pt x="1" y="57"/>
                    <a:pt x="8" y="78"/>
                  </a:cubicBezTo>
                  <a:close/>
                </a:path>
              </a:pathLst>
            </a:custGeom>
            <a:solidFill>
              <a:srgbClr val="09194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55B37EA5-02F3-42DB-9A69-33955D452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9125" y="2293938"/>
              <a:ext cx="1425575" cy="2386013"/>
            </a:xfrm>
            <a:custGeom>
              <a:avLst/>
              <a:gdLst>
                <a:gd name="T0" fmla="*/ 191 w 192"/>
                <a:gd name="T1" fmla="*/ 160 h 321"/>
                <a:gd name="T2" fmla="*/ 97 w 192"/>
                <a:gd name="T3" fmla="*/ 321 h 321"/>
                <a:gd name="T4" fmla="*/ 0 w 192"/>
                <a:gd name="T5" fmla="*/ 162 h 321"/>
                <a:gd name="T6" fmla="*/ 94 w 192"/>
                <a:gd name="T7" fmla="*/ 1 h 321"/>
                <a:gd name="T8" fmla="*/ 191 w 192"/>
                <a:gd name="T9" fmla="*/ 16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321">
                  <a:moveTo>
                    <a:pt x="191" y="160"/>
                  </a:moveTo>
                  <a:cubicBezTo>
                    <a:pt x="192" y="249"/>
                    <a:pt x="150" y="320"/>
                    <a:pt x="97" y="321"/>
                  </a:cubicBezTo>
                  <a:cubicBezTo>
                    <a:pt x="44" y="321"/>
                    <a:pt x="1" y="250"/>
                    <a:pt x="0" y="162"/>
                  </a:cubicBezTo>
                  <a:cubicBezTo>
                    <a:pt x="0" y="73"/>
                    <a:pt x="42" y="1"/>
                    <a:pt x="94" y="1"/>
                  </a:cubicBezTo>
                  <a:cubicBezTo>
                    <a:pt x="147" y="0"/>
                    <a:pt x="190" y="72"/>
                    <a:pt x="191" y="160"/>
                  </a:cubicBezTo>
                  <a:close/>
                </a:path>
              </a:pathLst>
            </a:custGeom>
            <a:solidFill>
              <a:srgbClr val="DDD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3F15F42D-3DB3-40CE-853F-AE68F0896E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4700" y="2473326"/>
              <a:ext cx="1217613" cy="2027238"/>
            </a:xfrm>
            <a:custGeom>
              <a:avLst/>
              <a:gdLst>
                <a:gd name="T0" fmla="*/ 163 w 164"/>
                <a:gd name="T1" fmla="*/ 136 h 273"/>
                <a:gd name="T2" fmla="*/ 83 w 164"/>
                <a:gd name="T3" fmla="*/ 273 h 273"/>
                <a:gd name="T4" fmla="*/ 1 w 164"/>
                <a:gd name="T5" fmla="*/ 137 h 273"/>
                <a:gd name="T6" fmla="*/ 81 w 164"/>
                <a:gd name="T7" fmla="*/ 1 h 273"/>
                <a:gd name="T8" fmla="*/ 163 w 164"/>
                <a:gd name="T9" fmla="*/ 13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273">
                  <a:moveTo>
                    <a:pt x="163" y="136"/>
                  </a:moveTo>
                  <a:cubicBezTo>
                    <a:pt x="164" y="211"/>
                    <a:pt x="128" y="273"/>
                    <a:pt x="83" y="273"/>
                  </a:cubicBezTo>
                  <a:cubicBezTo>
                    <a:pt x="38" y="273"/>
                    <a:pt x="1" y="213"/>
                    <a:pt x="1" y="137"/>
                  </a:cubicBezTo>
                  <a:cubicBezTo>
                    <a:pt x="0" y="62"/>
                    <a:pt x="36" y="1"/>
                    <a:pt x="81" y="1"/>
                  </a:cubicBezTo>
                  <a:cubicBezTo>
                    <a:pt x="126" y="0"/>
                    <a:pt x="162" y="61"/>
                    <a:pt x="163" y="136"/>
                  </a:cubicBezTo>
                  <a:close/>
                </a:path>
              </a:pathLst>
            </a:custGeom>
            <a:solidFill>
              <a:srgbClr val="09194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DCE1F8E3-4BD2-400C-B986-074EA50C6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2638" y="3200401"/>
              <a:ext cx="490538" cy="736600"/>
            </a:xfrm>
            <a:custGeom>
              <a:avLst/>
              <a:gdLst>
                <a:gd name="T0" fmla="*/ 64 w 66"/>
                <a:gd name="T1" fmla="*/ 52 h 99"/>
                <a:gd name="T2" fmla="*/ 25 w 66"/>
                <a:gd name="T3" fmla="*/ 0 h 99"/>
                <a:gd name="T4" fmla="*/ 2 w 66"/>
                <a:gd name="T5" fmla="*/ 6 h 99"/>
                <a:gd name="T6" fmla="*/ 0 w 66"/>
                <a:gd name="T7" fmla="*/ 39 h 99"/>
                <a:gd name="T8" fmla="*/ 7 w 66"/>
                <a:gd name="T9" fmla="*/ 95 h 99"/>
                <a:gd name="T10" fmla="*/ 18 w 66"/>
                <a:gd name="T11" fmla="*/ 97 h 99"/>
                <a:gd name="T12" fmla="*/ 64 w 66"/>
                <a:gd name="T13" fmla="*/ 5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99">
                  <a:moveTo>
                    <a:pt x="64" y="52"/>
                  </a:moveTo>
                  <a:cubicBezTo>
                    <a:pt x="66" y="25"/>
                    <a:pt x="48" y="2"/>
                    <a:pt x="25" y="0"/>
                  </a:cubicBezTo>
                  <a:cubicBezTo>
                    <a:pt x="17" y="0"/>
                    <a:pt x="9" y="2"/>
                    <a:pt x="2" y="6"/>
                  </a:cubicBezTo>
                  <a:cubicBezTo>
                    <a:pt x="1" y="17"/>
                    <a:pt x="0" y="28"/>
                    <a:pt x="0" y="39"/>
                  </a:cubicBezTo>
                  <a:cubicBezTo>
                    <a:pt x="0" y="59"/>
                    <a:pt x="3" y="78"/>
                    <a:pt x="7" y="95"/>
                  </a:cubicBezTo>
                  <a:cubicBezTo>
                    <a:pt x="11" y="96"/>
                    <a:pt x="14" y="97"/>
                    <a:pt x="18" y="97"/>
                  </a:cubicBezTo>
                  <a:cubicBezTo>
                    <a:pt x="41" y="99"/>
                    <a:pt x="62" y="79"/>
                    <a:pt x="64" y="52"/>
                  </a:cubicBezTo>
                  <a:close/>
                </a:path>
              </a:pathLst>
            </a:custGeom>
            <a:solidFill>
              <a:srgbClr val="3E66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AD3E2283-9162-4D7A-B648-FC97BB7D6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2238" y="2778126"/>
              <a:ext cx="88900" cy="80963"/>
            </a:xfrm>
            <a:custGeom>
              <a:avLst/>
              <a:gdLst>
                <a:gd name="T0" fmla="*/ 11 w 12"/>
                <a:gd name="T1" fmla="*/ 11 h 11"/>
                <a:gd name="T2" fmla="*/ 12 w 12"/>
                <a:gd name="T3" fmla="*/ 3 h 11"/>
                <a:gd name="T4" fmla="*/ 9 w 12"/>
                <a:gd name="T5" fmla="*/ 3 h 11"/>
                <a:gd name="T6" fmla="*/ 9 w 12"/>
                <a:gd name="T7" fmla="*/ 0 h 11"/>
                <a:gd name="T8" fmla="*/ 7 w 12"/>
                <a:gd name="T9" fmla="*/ 1 h 11"/>
                <a:gd name="T10" fmla="*/ 2 w 12"/>
                <a:gd name="T11" fmla="*/ 2 h 11"/>
                <a:gd name="T12" fmla="*/ 1 w 12"/>
                <a:gd name="T13" fmla="*/ 9 h 11"/>
                <a:gd name="T14" fmla="*/ 5 w 12"/>
                <a:gd name="T15" fmla="*/ 10 h 11"/>
                <a:gd name="T16" fmla="*/ 11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1" y="11"/>
                  </a:moveTo>
                  <a:cubicBezTo>
                    <a:pt x="11" y="8"/>
                    <a:pt x="11" y="6"/>
                    <a:pt x="12" y="3"/>
                  </a:cubicBezTo>
                  <a:cubicBezTo>
                    <a:pt x="11" y="3"/>
                    <a:pt x="9" y="3"/>
                    <a:pt x="9" y="3"/>
                  </a:cubicBezTo>
                  <a:cubicBezTo>
                    <a:pt x="9" y="2"/>
                    <a:pt x="9" y="0"/>
                    <a:pt x="9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5" y="2"/>
                    <a:pt x="3" y="2"/>
                    <a:pt x="2" y="2"/>
                  </a:cubicBezTo>
                  <a:cubicBezTo>
                    <a:pt x="1" y="4"/>
                    <a:pt x="0" y="7"/>
                    <a:pt x="1" y="9"/>
                  </a:cubicBezTo>
                  <a:cubicBezTo>
                    <a:pt x="1" y="10"/>
                    <a:pt x="4" y="10"/>
                    <a:pt x="5" y="10"/>
                  </a:cubicBezTo>
                  <a:cubicBezTo>
                    <a:pt x="7" y="11"/>
                    <a:pt x="10" y="11"/>
                    <a:pt x="11" y="11"/>
                  </a:cubicBezTo>
                  <a:close/>
                </a:path>
              </a:pathLst>
            </a:custGeom>
            <a:solidFill>
              <a:srgbClr val="F58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EAD959FD-E344-470B-9240-194363CDFB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6313" y="2212976"/>
              <a:ext cx="207963" cy="296863"/>
            </a:xfrm>
            <a:custGeom>
              <a:avLst/>
              <a:gdLst>
                <a:gd name="T0" fmla="*/ 28 w 28"/>
                <a:gd name="T1" fmla="*/ 1 h 40"/>
                <a:gd name="T2" fmla="*/ 0 w 28"/>
                <a:gd name="T3" fmla="*/ 8 h 40"/>
                <a:gd name="T4" fmla="*/ 8 w 28"/>
                <a:gd name="T5" fmla="*/ 40 h 40"/>
                <a:gd name="T6" fmla="*/ 26 w 28"/>
                <a:gd name="T7" fmla="*/ 36 h 40"/>
                <a:gd name="T8" fmla="*/ 28 w 28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0">
                  <a:moveTo>
                    <a:pt x="28" y="1"/>
                  </a:moveTo>
                  <a:cubicBezTo>
                    <a:pt x="28" y="1"/>
                    <a:pt x="16" y="0"/>
                    <a:pt x="0" y="8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15" y="35"/>
                    <a:pt x="26" y="36"/>
                  </a:cubicBezTo>
                  <a:cubicBezTo>
                    <a:pt x="28" y="1"/>
                    <a:pt x="28" y="1"/>
                    <a:pt x="28" y="1"/>
                  </a:cubicBezTo>
                  <a:close/>
                </a:path>
              </a:pathLst>
            </a:custGeom>
            <a:solidFill>
              <a:srgbClr val="3E66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33202761-CD05-4ABB-B09B-DED3B4B9E2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3950" y="2220913"/>
              <a:ext cx="60325" cy="258763"/>
            </a:xfrm>
            <a:custGeom>
              <a:avLst/>
              <a:gdLst>
                <a:gd name="T0" fmla="*/ 0 w 8"/>
                <a:gd name="T1" fmla="*/ 17 h 35"/>
                <a:gd name="T2" fmla="*/ 1 w 8"/>
                <a:gd name="T3" fmla="*/ 1 h 35"/>
                <a:gd name="T4" fmla="*/ 8 w 8"/>
                <a:gd name="T5" fmla="*/ 0 h 35"/>
                <a:gd name="T6" fmla="*/ 6 w 8"/>
                <a:gd name="T7" fmla="*/ 35 h 35"/>
                <a:gd name="T8" fmla="*/ 1 w 8"/>
                <a:gd name="T9" fmla="*/ 31 h 35"/>
                <a:gd name="T10" fmla="*/ 0 w 8"/>
                <a:gd name="T11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5">
                  <a:moveTo>
                    <a:pt x="0" y="17"/>
                  </a:moveTo>
                  <a:cubicBezTo>
                    <a:pt x="0" y="11"/>
                    <a:pt x="1" y="6"/>
                    <a:pt x="1" y="1"/>
                  </a:cubicBezTo>
                  <a:cubicBezTo>
                    <a:pt x="5" y="0"/>
                    <a:pt x="8" y="0"/>
                    <a:pt x="8" y="0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3" y="30"/>
                    <a:pt x="1" y="32"/>
                    <a:pt x="1" y="31"/>
                  </a:cubicBezTo>
                  <a:cubicBezTo>
                    <a:pt x="1" y="26"/>
                    <a:pt x="0" y="21"/>
                    <a:pt x="0" y="17"/>
                  </a:cubicBezTo>
                  <a:close/>
                </a:path>
              </a:pathLst>
            </a:custGeom>
            <a:solidFill>
              <a:srgbClr val="2A52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C67C9FFC-E14F-44EC-9707-79ADA39583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1888" y="2108201"/>
              <a:ext cx="527050" cy="409575"/>
            </a:xfrm>
            <a:custGeom>
              <a:avLst/>
              <a:gdLst>
                <a:gd name="T0" fmla="*/ 71 w 71"/>
                <a:gd name="T1" fmla="*/ 17 h 55"/>
                <a:gd name="T2" fmla="*/ 2 w 71"/>
                <a:gd name="T3" fmla="*/ 6 h 55"/>
                <a:gd name="T4" fmla="*/ 0 w 71"/>
                <a:gd name="T5" fmla="*/ 46 h 55"/>
                <a:gd name="T6" fmla="*/ 58 w 71"/>
                <a:gd name="T7" fmla="*/ 55 h 55"/>
                <a:gd name="T8" fmla="*/ 71 w 71"/>
                <a:gd name="T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55">
                  <a:moveTo>
                    <a:pt x="71" y="17"/>
                  </a:moveTo>
                  <a:cubicBezTo>
                    <a:pt x="71" y="17"/>
                    <a:pt x="29" y="0"/>
                    <a:pt x="2" y="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24" y="41"/>
                    <a:pt x="58" y="55"/>
                  </a:cubicBezTo>
                  <a:cubicBezTo>
                    <a:pt x="71" y="17"/>
                    <a:pt x="71" y="17"/>
                    <a:pt x="71" y="17"/>
                  </a:cubicBezTo>
                  <a:close/>
                </a:path>
              </a:pathLst>
            </a:custGeom>
            <a:solidFill>
              <a:srgbClr val="3E66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A08D1159-4A10-43B9-AE09-C47FD68A6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588" y="2227263"/>
              <a:ext cx="274638" cy="720725"/>
            </a:xfrm>
            <a:custGeom>
              <a:avLst/>
              <a:gdLst>
                <a:gd name="T0" fmla="*/ 0 w 173"/>
                <a:gd name="T1" fmla="*/ 445 h 454"/>
                <a:gd name="T2" fmla="*/ 19 w 173"/>
                <a:gd name="T3" fmla="*/ 454 h 454"/>
                <a:gd name="T4" fmla="*/ 173 w 173"/>
                <a:gd name="T5" fmla="*/ 5 h 454"/>
                <a:gd name="T6" fmla="*/ 159 w 173"/>
                <a:gd name="T7" fmla="*/ 0 h 454"/>
                <a:gd name="T8" fmla="*/ 0 w 173"/>
                <a:gd name="T9" fmla="*/ 445 h 454"/>
                <a:gd name="T10" fmla="*/ 0 w 173"/>
                <a:gd name="T11" fmla="*/ 44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454">
                  <a:moveTo>
                    <a:pt x="0" y="445"/>
                  </a:moveTo>
                  <a:lnTo>
                    <a:pt x="19" y="454"/>
                  </a:lnTo>
                  <a:lnTo>
                    <a:pt x="173" y="5"/>
                  </a:lnTo>
                  <a:lnTo>
                    <a:pt x="159" y="0"/>
                  </a:lnTo>
                  <a:lnTo>
                    <a:pt x="0" y="445"/>
                  </a:lnTo>
                  <a:lnTo>
                    <a:pt x="0" y="445"/>
                  </a:ln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77CECF7A-6F54-4283-BE7D-F6E6F5D66D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3575" y="2592388"/>
              <a:ext cx="757238" cy="274638"/>
            </a:xfrm>
            <a:custGeom>
              <a:avLst/>
              <a:gdLst>
                <a:gd name="T0" fmla="*/ 102 w 102"/>
                <a:gd name="T1" fmla="*/ 36 h 37"/>
                <a:gd name="T2" fmla="*/ 102 w 102"/>
                <a:gd name="T3" fmla="*/ 25 h 37"/>
                <a:gd name="T4" fmla="*/ 54 w 102"/>
                <a:gd name="T5" fmla="*/ 21 h 37"/>
                <a:gd name="T6" fmla="*/ 13 w 102"/>
                <a:gd name="T7" fmla="*/ 3 h 37"/>
                <a:gd name="T8" fmla="*/ 10 w 102"/>
                <a:gd name="T9" fmla="*/ 21 h 37"/>
                <a:gd name="T10" fmla="*/ 51 w 102"/>
                <a:gd name="T11" fmla="*/ 36 h 37"/>
                <a:gd name="T12" fmla="*/ 102 w 102"/>
                <a:gd name="T13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7">
                  <a:moveTo>
                    <a:pt x="102" y="36"/>
                  </a:moveTo>
                  <a:cubicBezTo>
                    <a:pt x="102" y="25"/>
                    <a:pt x="102" y="25"/>
                    <a:pt x="102" y="25"/>
                  </a:cubicBezTo>
                  <a:cubicBezTo>
                    <a:pt x="102" y="25"/>
                    <a:pt x="68" y="25"/>
                    <a:pt x="54" y="21"/>
                  </a:cubicBezTo>
                  <a:cubicBezTo>
                    <a:pt x="39" y="17"/>
                    <a:pt x="20" y="0"/>
                    <a:pt x="13" y="3"/>
                  </a:cubicBezTo>
                  <a:cubicBezTo>
                    <a:pt x="5" y="6"/>
                    <a:pt x="0" y="13"/>
                    <a:pt x="10" y="21"/>
                  </a:cubicBezTo>
                  <a:cubicBezTo>
                    <a:pt x="19" y="28"/>
                    <a:pt x="41" y="35"/>
                    <a:pt x="51" y="36"/>
                  </a:cubicBezTo>
                  <a:cubicBezTo>
                    <a:pt x="58" y="37"/>
                    <a:pt x="97" y="36"/>
                    <a:pt x="102" y="36"/>
                  </a:cubicBezTo>
                  <a:close/>
                </a:path>
              </a:pathLst>
            </a:custGeom>
            <a:solidFill>
              <a:srgbClr val="21C0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B7EA81C1-C84E-4581-BF9B-B98D4305A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3575" y="2614613"/>
              <a:ext cx="571500" cy="252413"/>
            </a:xfrm>
            <a:custGeom>
              <a:avLst/>
              <a:gdLst>
                <a:gd name="T0" fmla="*/ 45 w 77"/>
                <a:gd name="T1" fmla="*/ 26 h 34"/>
                <a:gd name="T2" fmla="*/ 12 w 77"/>
                <a:gd name="T3" fmla="*/ 0 h 34"/>
                <a:gd name="T4" fmla="*/ 10 w 77"/>
                <a:gd name="T5" fmla="*/ 18 h 34"/>
                <a:gd name="T6" fmla="*/ 51 w 77"/>
                <a:gd name="T7" fmla="*/ 33 h 34"/>
                <a:gd name="T8" fmla="*/ 77 w 77"/>
                <a:gd name="T9" fmla="*/ 34 h 34"/>
                <a:gd name="T10" fmla="*/ 45 w 77"/>
                <a:gd name="T1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34">
                  <a:moveTo>
                    <a:pt x="45" y="26"/>
                  </a:moveTo>
                  <a:cubicBezTo>
                    <a:pt x="33" y="21"/>
                    <a:pt x="22" y="10"/>
                    <a:pt x="12" y="0"/>
                  </a:cubicBezTo>
                  <a:cubicBezTo>
                    <a:pt x="5" y="3"/>
                    <a:pt x="0" y="11"/>
                    <a:pt x="10" y="18"/>
                  </a:cubicBezTo>
                  <a:cubicBezTo>
                    <a:pt x="19" y="25"/>
                    <a:pt x="41" y="32"/>
                    <a:pt x="51" y="33"/>
                  </a:cubicBezTo>
                  <a:cubicBezTo>
                    <a:pt x="55" y="34"/>
                    <a:pt x="66" y="34"/>
                    <a:pt x="77" y="34"/>
                  </a:cubicBezTo>
                  <a:cubicBezTo>
                    <a:pt x="66" y="33"/>
                    <a:pt x="55" y="30"/>
                    <a:pt x="45" y="26"/>
                  </a:cubicBezTo>
                  <a:close/>
                </a:path>
              </a:pathLst>
            </a:custGeom>
            <a:solidFill>
              <a:srgbClr val="00A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4E86B9A6-4589-4183-8EE6-ECF26F4356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6150" y="3846513"/>
              <a:ext cx="238125" cy="215900"/>
            </a:xfrm>
            <a:custGeom>
              <a:avLst/>
              <a:gdLst>
                <a:gd name="T0" fmla="*/ 7 w 32"/>
                <a:gd name="T1" fmla="*/ 0 h 29"/>
                <a:gd name="T2" fmla="*/ 1 w 32"/>
                <a:gd name="T3" fmla="*/ 13 h 29"/>
                <a:gd name="T4" fmla="*/ 28 w 32"/>
                <a:gd name="T5" fmla="*/ 28 h 29"/>
                <a:gd name="T6" fmla="*/ 28 w 32"/>
                <a:gd name="T7" fmla="*/ 19 h 29"/>
                <a:gd name="T8" fmla="*/ 18 w 32"/>
                <a:gd name="T9" fmla="*/ 12 h 29"/>
                <a:gd name="T10" fmla="*/ 18 w 32"/>
                <a:gd name="T11" fmla="*/ 2 h 29"/>
                <a:gd name="T12" fmla="*/ 7 w 32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9">
                  <a:moveTo>
                    <a:pt x="7" y="0"/>
                  </a:moveTo>
                  <a:cubicBezTo>
                    <a:pt x="7" y="0"/>
                    <a:pt x="0" y="10"/>
                    <a:pt x="1" y="13"/>
                  </a:cubicBezTo>
                  <a:cubicBezTo>
                    <a:pt x="2" y="15"/>
                    <a:pt x="25" y="29"/>
                    <a:pt x="28" y="28"/>
                  </a:cubicBezTo>
                  <a:cubicBezTo>
                    <a:pt x="31" y="27"/>
                    <a:pt x="32" y="23"/>
                    <a:pt x="28" y="19"/>
                  </a:cubicBezTo>
                  <a:cubicBezTo>
                    <a:pt x="24" y="16"/>
                    <a:pt x="20" y="15"/>
                    <a:pt x="18" y="12"/>
                  </a:cubicBezTo>
                  <a:cubicBezTo>
                    <a:pt x="16" y="9"/>
                    <a:pt x="18" y="2"/>
                    <a:pt x="18" y="2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840F45DF-9255-414C-9FB9-8F00E4E307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0200" y="3141663"/>
              <a:ext cx="912813" cy="742950"/>
            </a:xfrm>
            <a:custGeom>
              <a:avLst/>
              <a:gdLst>
                <a:gd name="T0" fmla="*/ 51 w 123"/>
                <a:gd name="T1" fmla="*/ 3 h 100"/>
                <a:gd name="T2" fmla="*/ 60 w 123"/>
                <a:gd name="T3" fmla="*/ 7 h 100"/>
                <a:gd name="T4" fmla="*/ 118 w 123"/>
                <a:gd name="T5" fmla="*/ 15 h 100"/>
                <a:gd name="T6" fmla="*/ 103 w 123"/>
                <a:gd name="T7" fmla="*/ 100 h 100"/>
                <a:gd name="T8" fmla="*/ 86 w 123"/>
                <a:gd name="T9" fmla="*/ 97 h 100"/>
                <a:gd name="T10" fmla="*/ 91 w 123"/>
                <a:gd name="T11" fmla="*/ 38 h 100"/>
                <a:gd name="T12" fmla="*/ 22 w 123"/>
                <a:gd name="T13" fmla="*/ 37 h 100"/>
                <a:gd name="T14" fmla="*/ 14 w 123"/>
                <a:gd name="T15" fmla="*/ 0 h 100"/>
                <a:gd name="T16" fmla="*/ 51 w 123"/>
                <a:gd name="T17" fmla="*/ 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100">
                  <a:moveTo>
                    <a:pt x="51" y="3"/>
                  </a:moveTo>
                  <a:cubicBezTo>
                    <a:pt x="51" y="3"/>
                    <a:pt x="55" y="7"/>
                    <a:pt x="60" y="7"/>
                  </a:cubicBezTo>
                  <a:cubicBezTo>
                    <a:pt x="65" y="6"/>
                    <a:pt x="113" y="11"/>
                    <a:pt x="118" y="15"/>
                  </a:cubicBezTo>
                  <a:cubicBezTo>
                    <a:pt x="123" y="19"/>
                    <a:pt x="103" y="100"/>
                    <a:pt x="103" y="100"/>
                  </a:cubicBezTo>
                  <a:cubicBezTo>
                    <a:pt x="86" y="97"/>
                    <a:pt x="86" y="97"/>
                    <a:pt x="86" y="97"/>
                  </a:cubicBezTo>
                  <a:cubicBezTo>
                    <a:pt x="86" y="97"/>
                    <a:pt x="92" y="38"/>
                    <a:pt x="91" y="38"/>
                  </a:cubicBezTo>
                  <a:cubicBezTo>
                    <a:pt x="90" y="37"/>
                    <a:pt x="65" y="37"/>
                    <a:pt x="22" y="37"/>
                  </a:cubicBezTo>
                  <a:cubicBezTo>
                    <a:pt x="12" y="37"/>
                    <a:pt x="0" y="15"/>
                    <a:pt x="14" y="0"/>
                  </a:cubicBezTo>
                  <a:cubicBezTo>
                    <a:pt x="51" y="3"/>
                    <a:pt x="51" y="3"/>
                    <a:pt x="51" y="3"/>
                  </a:cubicBezTo>
                  <a:close/>
                </a:path>
              </a:pathLst>
            </a:custGeom>
            <a:solidFill>
              <a:srgbClr val="3E66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E7BA6BEB-1BB7-456A-98DA-0762C175E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" y="2479676"/>
              <a:ext cx="149225" cy="171450"/>
            </a:xfrm>
            <a:custGeom>
              <a:avLst/>
              <a:gdLst>
                <a:gd name="T0" fmla="*/ 12 w 20"/>
                <a:gd name="T1" fmla="*/ 3 h 23"/>
                <a:gd name="T2" fmla="*/ 8 w 20"/>
                <a:gd name="T3" fmla="*/ 0 h 23"/>
                <a:gd name="T4" fmla="*/ 0 w 20"/>
                <a:gd name="T5" fmla="*/ 19 h 23"/>
                <a:gd name="T6" fmla="*/ 19 w 20"/>
                <a:gd name="T7" fmla="*/ 21 h 23"/>
                <a:gd name="T8" fmla="*/ 20 w 20"/>
                <a:gd name="T9" fmla="*/ 4 h 23"/>
                <a:gd name="T10" fmla="*/ 12 w 20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2" y="3"/>
                  </a:moveTo>
                  <a:cubicBezTo>
                    <a:pt x="11" y="2"/>
                    <a:pt x="9" y="1"/>
                    <a:pt x="8" y="0"/>
                  </a:cubicBezTo>
                  <a:cubicBezTo>
                    <a:pt x="7" y="5"/>
                    <a:pt x="5" y="14"/>
                    <a:pt x="0" y="19"/>
                  </a:cubicBezTo>
                  <a:cubicBezTo>
                    <a:pt x="0" y="19"/>
                    <a:pt x="11" y="23"/>
                    <a:pt x="19" y="21"/>
                  </a:cubicBezTo>
                  <a:cubicBezTo>
                    <a:pt x="19" y="21"/>
                    <a:pt x="18" y="9"/>
                    <a:pt x="20" y="4"/>
                  </a:cubicBezTo>
                  <a:cubicBezTo>
                    <a:pt x="17" y="4"/>
                    <a:pt x="15" y="4"/>
                    <a:pt x="12" y="3"/>
                  </a:cubicBezTo>
                  <a:close/>
                </a:path>
              </a:pathLst>
            </a:custGeom>
            <a:solidFill>
              <a:srgbClr val="F58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EC1C3A74-4DF9-4B31-9228-B0BCE307A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" y="2479676"/>
              <a:ext cx="149225" cy="149225"/>
            </a:xfrm>
            <a:custGeom>
              <a:avLst/>
              <a:gdLst>
                <a:gd name="T0" fmla="*/ 7 w 20"/>
                <a:gd name="T1" fmla="*/ 17 h 20"/>
                <a:gd name="T2" fmla="*/ 19 w 20"/>
                <a:gd name="T3" fmla="*/ 8 h 20"/>
                <a:gd name="T4" fmla="*/ 20 w 20"/>
                <a:gd name="T5" fmla="*/ 4 h 20"/>
                <a:gd name="T6" fmla="*/ 12 w 20"/>
                <a:gd name="T7" fmla="*/ 3 h 20"/>
                <a:gd name="T8" fmla="*/ 8 w 20"/>
                <a:gd name="T9" fmla="*/ 0 h 20"/>
                <a:gd name="T10" fmla="*/ 0 w 20"/>
                <a:gd name="T11" fmla="*/ 19 h 20"/>
                <a:gd name="T12" fmla="*/ 6 w 20"/>
                <a:gd name="T13" fmla="*/ 20 h 20"/>
                <a:gd name="T14" fmla="*/ 7 w 20"/>
                <a:gd name="T15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0">
                  <a:moveTo>
                    <a:pt x="7" y="17"/>
                  </a:moveTo>
                  <a:cubicBezTo>
                    <a:pt x="9" y="12"/>
                    <a:pt x="14" y="9"/>
                    <a:pt x="19" y="8"/>
                  </a:cubicBezTo>
                  <a:cubicBezTo>
                    <a:pt x="19" y="7"/>
                    <a:pt x="19" y="5"/>
                    <a:pt x="20" y="4"/>
                  </a:cubicBezTo>
                  <a:cubicBezTo>
                    <a:pt x="17" y="4"/>
                    <a:pt x="15" y="4"/>
                    <a:pt x="12" y="3"/>
                  </a:cubicBezTo>
                  <a:cubicBezTo>
                    <a:pt x="11" y="2"/>
                    <a:pt x="9" y="1"/>
                    <a:pt x="8" y="0"/>
                  </a:cubicBezTo>
                  <a:cubicBezTo>
                    <a:pt x="7" y="5"/>
                    <a:pt x="5" y="14"/>
                    <a:pt x="0" y="19"/>
                  </a:cubicBezTo>
                  <a:cubicBezTo>
                    <a:pt x="0" y="19"/>
                    <a:pt x="3" y="20"/>
                    <a:pt x="6" y="20"/>
                  </a:cubicBezTo>
                  <a:cubicBezTo>
                    <a:pt x="6" y="19"/>
                    <a:pt x="7" y="18"/>
                    <a:pt x="7" y="17"/>
                  </a:cubicBezTo>
                  <a:close/>
                </a:path>
              </a:pathLst>
            </a:custGeom>
            <a:solidFill>
              <a:srgbClr val="E76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093F111A-D3A6-49F1-873F-9653326615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7225" y="2265363"/>
              <a:ext cx="280988" cy="319088"/>
            </a:xfrm>
            <a:custGeom>
              <a:avLst/>
              <a:gdLst>
                <a:gd name="T0" fmla="*/ 11 w 38"/>
                <a:gd name="T1" fmla="*/ 4 h 43"/>
                <a:gd name="T2" fmla="*/ 27 w 38"/>
                <a:gd name="T3" fmla="*/ 2 h 43"/>
                <a:gd name="T4" fmla="*/ 34 w 38"/>
                <a:gd name="T5" fmla="*/ 17 h 43"/>
                <a:gd name="T6" fmla="*/ 38 w 38"/>
                <a:gd name="T7" fmla="*/ 28 h 43"/>
                <a:gd name="T8" fmla="*/ 34 w 38"/>
                <a:gd name="T9" fmla="*/ 31 h 43"/>
                <a:gd name="T10" fmla="*/ 28 w 38"/>
                <a:gd name="T11" fmla="*/ 41 h 43"/>
                <a:gd name="T12" fmla="*/ 7 w 38"/>
                <a:gd name="T13" fmla="*/ 32 h 43"/>
                <a:gd name="T14" fmla="*/ 11 w 38"/>
                <a:gd name="T15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3">
                  <a:moveTo>
                    <a:pt x="11" y="4"/>
                  </a:moveTo>
                  <a:cubicBezTo>
                    <a:pt x="11" y="4"/>
                    <a:pt x="23" y="0"/>
                    <a:pt x="27" y="2"/>
                  </a:cubicBezTo>
                  <a:cubicBezTo>
                    <a:pt x="31" y="5"/>
                    <a:pt x="34" y="12"/>
                    <a:pt x="34" y="17"/>
                  </a:cubicBezTo>
                  <a:cubicBezTo>
                    <a:pt x="33" y="21"/>
                    <a:pt x="38" y="26"/>
                    <a:pt x="38" y="28"/>
                  </a:cubicBezTo>
                  <a:cubicBezTo>
                    <a:pt x="38" y="29"/>
                    <a:pt x="34" y="30"/>
                    <a:pt x="34" y="31"/>
                  </a:cubicBezTo>
                  <a:cubicBezTo>
                    <a:pt x="34" y="31"/>
                    <a:pt x="34" y="39"/>
                    <a:pt x="28" y="41"/>
                  </a:cubicBezTo>
                  <a:cubicBezTo>
                    <a:pt x="21" y="43"/>
                    <a:pt x="11" y="37"/>
                    <a:pt x="7" y="32"/>
                  </a:cubicBezTo>
                  <a:cubicBezTo>
                    <a:pt x="4" y="27"/>
                    <a:pt x="0" y="7"/>
                    <a:pt x="11" y="4"/>
                  </a:cubicBezTo>
                  <a:close/>
                </a:path>
              </a:pathLst>
            </a:custGeom>
            <a:solidFill>
              <a:srgbClr val="F58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id="{C67A73A6-AA06-449D-ABD5-62B576D79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5800" y="2212976"/>
              <a:ext cx="246063" cy="177800"/>
            </a:xfrm>
            <a:custGeom>
              <a:avLst/>
              <a:gdLst>
                <a:gd name="T0" fmla="*/ 30 w 33"/>
                <a:gd name="T1" fmla="*/ 11 h 24"/>
                <a:gd name="T2" fmla="*/ 27 w 33"/>
                <a:gd name="T3" fmla="*/ 9 h 24"/>
                <a:gd name="T4" fmla="*/ 26 w 33"/>
                <a:gd name="T5" fmla="*/ 7 h 24"/>
                <a:gd name="T6" fmla="*/ 19 w 33"/>
                <a:gd name="T7" fmla="*/ 2 h 24"/>
                <a:gd name="T8" fmla="*/ 4 w 33"/>
                <a:gd name="T9" fmla="*/ 5 h 24"/>
                <a:gd name="T10" fmla="*/ 1 w 33"/>
                <a:gd name="T11" fmla="*/ 9 h 24"/>
                <a:gd name="T12" fmla="*/ 0 w 33"/>
                <a:gd name="T13" fmla="*/ 11 h 24"/>
                <a:gd name="T14" fmla="*/ 2 w 33"/>
                <a:gd name="T15" fmla="*/ 13 h 24"/>
                <a:gd name="T16" fmla="*/ 5 w 33"/>
                <a:gd name="T17" fmla="*/ 15 h 24"/>
                <a:gd name="T18" fmla="*/ 26 w 33"/>
                <a:gd name="T19" fmla="*/ 18 h 24"/>
                <a:gd name="T20" fmla="*/ 28 w 33"/>
                <a:gd name="T21" fmla="*/ 15 h 24"/>
                <a:gd name="T22" fmla="*/ 30 w 33"/>
                <a:gd name="T23" fmla="*/ 23 h 24"/>
                <a:gd name="T24" fmla="*/ 32 w 33"/>
                <a:gd name="T25" fmla="*/ 19 h 24"/>
                <a:gd name="T26" fmla="*/ 30 w 33"/>
                <a:gd name="T2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4">
                  <a:moveTo>
                    <a:pt x="30" y="11"/>
                  </a:moveTo>
                  <a:cubicBezTo>
                    <a:pt x="29" y="11"/>
                    <a:pt x="28" y="10"/>
                    <a:pt x="27" y="9"/>
                  </a:cubicBezTo>
                  <a:cubicBezTo>
                    <a:pt x="27" y="8"/>
                    <a:pt x="27" y="7"/>
                    <a:pt x="26" y="7"/>
                  </a:cubicBezTo>
                  <a:cubicBezTo>
                    <a:pt x="25" y="5"/>
                    <a:pt x="25" y="3"/>
                    <a:pt x="19" y="2"/>
                  </a:cubicBezTo>
                  <a:cubicBezTo>
                    <a:pt x="14" y="0"/>
                    <a:pt x="8" y="2"/>
                    <a:pt x="4" y="5"/>
                  </a:cubicBezTo>
                  <a:cubicBezTo>
                    <a:pt x="3" y="6"/>
                    <a:pt x="2" y="7"/>
                    <a:pt x="1" y="9"/>
                  </a:cubicBezTo>
                  <a:cubicBezTo>
                    <a:pt x="0" y="9"/>
                    <a:pt x="0" y="11"/>
                    <a:pt x="0" y="11"/>
                  </a:cubicBezTo>
                  <a:cubicBezTo>
                    <a:pt x="0" y="12"/>
                    <a:pt x="2" y="12"/>
                    <a:pt x="2" y="13"/>
                  </a:cubicBezTo>
                  <a:cubicBezTo>
                    <a:pt x="3" y="13"/>
                    <a:pt x="4" y="14"/>
                    <a:pt x="5" y="15"/>
                  </a:cubicBezTo>
                  <a:cubicBezTo>
                    <a:pt x="11" y="19"/>
                    <a:pt x="19" y="24"/>
                    <a:pt x="26" y="18"/>
                  </a:cubicBezTo>
                  <a:cubicBezTo>
                    <a:pt x="26" y="17"/>
                    <a:pt x="27" y="16"/>
                    <a:pt x="28" y="15"/>
                  </a:cubicBezTo>
                  <a:cubicBezTo>
                    <a:pt x="29" y="18"/>
                    <a:pt x="30" y="21"/>
                    <a:pt x="30" y="23"/>
                  </a:cubicBezTo>
                  <a:cubicBezTo>
                    <a:pt x="30" y="23"/>
                    <a:pt x="32" y="22"/>
                    <a:pt x="32" y="19"/>
                  </a:cubicBezTo>
                  <a:cubicBezTo>
                    <a:pt x="33" y="15"/>
                    <a:pt x="32" y="13"/>
                    <a:pt x="30" y="1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id="{721E31C1-4EAC-47CC-8602-67A89EA4F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7063" y="2287588"/>
              <a:ext cx="193675" cy="252413"/>
            </a:xfrm>
            <a:custGeom>
              <a:avLst/>
              <a:gdLst>
                <a:gd name="T0" fmla="*/ 12 w 26"/>
                <a:gd name="T1" fmla="*/ 1 h 34"/>
                <a:gd name="T2" fmla="*/ 6 w 26"/>
                <a:gd name="T3" fmla="*/ 1 h 34"/>
                <a:gd name="T4" fmla="*/ 1 w 26"/>
                <a:gd name="T5" fmla="*/ 7 h 34"/>
                <a:gd name="T6" fmla="*/ 0 w 26"/>
                <a:gd name="T7" fmla="*/ 13 h 34"/>
                <a:gd name="T8" fmla="*/ 2 w 26"/>
                <a:gd name="T9" fmla="*/ 21 h 34"/>
                <a:gd name="T10" fmla="*/ 7 w 26"/>
                <a:gd name="T11" fmla="*/ 29 h 34"/>
                <a:gd name="T12" fmla="*/ 15 w 26"/>
                <a:gd name="T13" fmla="*/ 33 h 34"/>
                <a:gd name="T14" fmla="*/ 17 w 26"/>
                <a:gd name="T15" fmla="*/ 25 h 34"/>
                <a:gd name="T16" fmla="*/ 15 w 26"/>
                <a:gd name="T17" fmla="*/ 23 h 34"/>
                <a:gd name="T18" fmla="*/ 12 w 26"/>
                <a:gd name="T19" fmla="*/ 17 h 34"/>
                <a:gd name="T20" fmla="*/ 20 w 26"/>
                <a:gd name="T21" fmla="*/ 20 h 34"/>
                <a:gd name="T22" fmla="*/ 22 w 26"/>
                <a:gd name="T23" fmla="*/ 22 h 34"/>
                <a:gd name="T24" fmla="*/ 12 w 26"/>
                <a:gd name="T2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34">
                  <a:moveTo>
                    <a:pt x="12" y="1"/>
                  </a:moveTo>
                  <a:cubicBezTo>
                    <a:pt x="11" y="0"/>
                    <a:pt x="8" y="0"/>
                    <a:pt x="6" y="1"/>
                  </a:cubicBezTo>
                  <a:cubicBezTo>
                    <a:pt x="3" y="1"/>
                    <a:pt x="1" y="4"/>
                    <a:pt x="1" y="7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0" y="16"/>
                    <a:pt x="1" y="18"/>
                    <a:pt x="2" y="21"/>
                  </a:cubicBezTo>
                  <a:cubicBezTo>
                    <a:pt x="3" y="24"/>
                    <a:pt x="4" y="27"/>
                    <a:pt x="7" y="29"/>
                  </a:cubicBezTo>
                  <a:cubicBezTo>
                    <a:pt x="9" y="31"/>
                    <a:pt x="13" y="34"/>
                    <a:pt x="15" y="33"/>
                  </a:cubicBezTo>
                  <a:cubicBezTo>
                    <a:pt x="16" y="32"/>
                    <a:pt x="17" y="27"/>
                    <a:pt x="17" y="25"/>
                  </a:cubicBezTo>
                  <a:cubicBezTo>
                    <a:pt x="17" y="24"/>
                    <a:pt x="16" y="24"/>
                    <a:pt x="15" y="23"/>
                  </a:cubicBezTo>
                  <a:cubicBezTo>
                    <a:pt x="13" y="22"/>
                    <a:pt x="11" y="20"/>
                    <a:pt x="12" y="17"/>
                  </a:cubicBezTo>
                  <a:cubicBezTo>
                    <a:pt x="14" y="14"/>
                    <a:pt x="18" y="15"/>
                    <a:pt x="20" y="20"/>
                  </a:cubicBezTo>
                  <a:cubicBezTo>
                    <a:pt x="20" y="20"/>
                    <a:pt x="21" y="23"/>
                    <a:pt x="22" y="22"/>
                  </a:cubicBezTo>
                  <a:cubicBezTo>
                    <a:pt x="23" y="22"/>
                    <a:pt x="26" y="9"/>
                    <a:pt x="12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9472C728-69E1-4312-8E7C-9AB00B1B8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0250" y="2413001"/>
              <a:ext cx="38100" cy="44450"/>
            </a:xfrm>
            <a:custGeom>
              <a:avLst/>
              <a:gdLst>
                <a:gd name="T0" fmla="*/ 0 w 5"/>
                <a:gd name="T1" fmla="*/ 1 h 6"/>
                <a:gd name="T2" fmla="*/ 3 w 5"/>
                <a:gd name="T3" fmla="*/ 2 h 6"/>
                <a:gd name="T4" fmla="*/ 3 w 5"/>
                <a:gd name="T5" fmla="*/ 5 h 6"/>
                <a:gd name="T6" fmla="*/ 2 w 5"/>
                <a:gd name="T7" fmla="*/ 2 h 6"/>
                <a:gd name="T8" fmla="*/ 0 w 5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1"/>
                  </a:moveTo>
                  <a:cubicBezTo>
                    <a:pt x="0" y="1"/>
                    <a:pt x="2" y="0"/>
                    <a:pt x="3" y="2"/>
                  </a:cubicBezTo>
                  <a:cubicBezTo>
                    <a:pt x="5" y="3"/>
                    <a:pt x="4" y="6"/>
                    <a:pt x="3" y="5"/>
                  </a:cubicBezTo>
                  <a:cubicBezTo>
                    <a:pt x="1" y="4"/>
                    <a:pt x="2" y="3"/>
                    <a:pt x="2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76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">
              <a:extLst>
                <a:ext uri="{FF2B5EF4-FFF2-40B4-BE49-F238E27FC236}">
                  <a16:creationId xmlns:a16="http://schemas.microsoft.com/office/drawing/2014/main" id="{94E7E475-4B68-480A-9EAB-3DE95D1D6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8938" y="2598738"/>
              <a:ext cx="468313" cy="631825"/>
            </a:xfrm>
            <a:custGeom>
              <a:avLst/>
              <a:gdLst>
                <a:gd name="T0" fmla="*/ 0 w 63"/>
                <a:gd name="T1" fmla="*/ 72 h 85"/>
                <a:gd name="T2" fmla="*/ 53 w 63"/>
                <a:gd name="T3" fmla="*/ 79 h 85"/>
                <a:gd name="T4" fmla="*/ 56 w 63"/>
                <a:gd name="T5" fmla="*/ 59 h 85"/>
                <a:gd name="T6" fmla="*/ 63 w 63"/>
                <a:gd name="T7" fmla="*/ 19 h 85"/>
                <a:gd name="T8" fmla="*/ 57 w 63"/>
                <a:gd name="T9" fmla="*/ 2 h 85"/>
                <a:gd name="T10" fmla="*/ 40 w 63"/>
                <a:gd name="T11" fmla="*/ 0 h 85"/>
                <a:gd name="T12" fmla="*/ 12 w 63"/>
                <a:gd name="T13" fmla="*/ 26 h 85"/>
                <a:gd name="T14" fmla="*/ 0 w 63"/>
                <a:gd name="T15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5">
                  <a:moveTo>
                    <a:pt x="0" y="72"/>
                  </a:moveTo>
                  <a:cubicBezTo>
                    <a:pt x="0" y="72"/>
                    <a:pt x="17" y="85"/>
                    <a:pt x="53" y="79"/>
                  </a:cubicBezTo>
                  <a:cubicBezTo>
                    <a:pt x="53" y="79"/>
                    <a:pt x="53" y="69"/>
                    <a:pt x="56" y="59"/>
                  </a:cubicBezTo>
                  <a:cubicBezTo>
                    <a:pt x="59" y="49"/>
                    <a:pt x="63" y="30"/>
                    <a:pt x="63" y="19"/>
                  </a:cubicBezTo>
                  <a:cubicBezTo>
                    <a:pt x="63" y="8"/>
                    <a:pt x="57" y="2"/>
                    <a:pt x="57" y="2"/>
                  </a:cubicBezTo>
                  <a:cubicBezTo>
                    <a:pt x="57" y="2"/>
                    <a:pt x="50" y="9"/>
                    <a:pt x="40" y="0"/>
                  </a:cubicBezTo>
                  <a:cubicBezTo>
                    <a:pt x="40" y="0"/>
                    <a:pt x="21" y="5"/>
                    <a:pt x="12" y="26"/>
                  </a:cubicBezTo>
                  <a:cubicBezTo>
                    <a:pt x="3" y="48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2D8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8">
              <a:extLst>
                <a:ext uri="{FF2B5EF4-FFF2-40B4-BE49-F238E27FC236}">
                  <a16:creationId xmlns:a16="http://schemas.microsoft.com/office/drawing/2014/main" id="{A18770FC-0DA8-4E0E-8D76-EF644B7E4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5000" y="2709863"/>
              <a:ext cx="207963" cy="371475"/>
            </a:xfrm>
            <a:custGeom>
              <a:avLst/>
              <a:gdLst>
                <a:gd name="T0" fmla="*/ 10 w 28"/>
                <a:gd name="T1" fmla="*/ 2 h 50"/>
                <a:gd name="T2" fmla="*/ 21 w 28"/>
                <a:gd name="T3" fmla="*/ 50 h 50"/>
                <a:gd name="T4" fmla="*/ 23 w 28"/>
                <a:gd name="T5" fmla="*/ 44 h 50"/>
                <a:gd name="T6" fmla="*/ 28 w 28"/>
                <a:gd name="T7" fmla="*/ 23 h 50"/>
                <a:gd name="T8" fmla="*/ 20 w 28"/>
                <a:gd name="T9" fmla="*/ 14 h 50"/>
                <a:gd name="T10" fmla="*/ 10 w 28"/>
                <a:gd name="T11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0">
                  <a:moveTo>
                    <a:pt x="10" y="2"/>
                  </a:moveTo>
                  <a:cubicBezTo>
                    <a:pt x="0" y="12"/>
                    <a:pt x="9" y="37"/>
                    <a:pt x="21" y="50"/>
                  </a:cubicBezTo>
                  <a:cubicBezTo>
                    <a:pt x="21" y="48"/>
                    <a:pt x="22" y="46"/>
                    <a:pt x="23" y="44"/>
                  </a:cubicBezTo>
                  <a:cubicBezTo>
                    <a:pt x="24" y="39"/>
                    <a:pt x="26" y="31"/>
                    <a:pt x="28" y="23"/>
                  </a:cubicBezTo>
                  <a:cubicBezTo>
                    <a:pt x="25" y="21"/>
                    <a:pt x="22" y="18"/>
                    <a:pt x="20" y="14"/>
                  </a:cubicBezTo>
                  <a:cubicBezTo>
                    <a:pt x="17" y="6"/>
                    <a:pt x="14" y="0"/>
                    <a:pt x="10" y="2"/>
                  </a:cubicBezTo>
                  <a:close/>
                </a:path>
              </a:pathLst>
            </a:custGeom>
            <a:solidFill>
              <a:srgbClr val="00A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9">
              <a:extLst>
                <a:ext uri="{FF2B5EF4-FFF2-40B4-BE49-F238E27FC236}">
                  <a16:creationId xmlns:a16="http://schemas.microsoft.com/office/drawing/2014/main" id="{F2E34062-1405-4A8C-99C9-8B89E77331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0788" y="3238501"/>
              <a:ext cx="155575" cy="125413"/>
            </a:xfrm>
            <a:custGeom>
              <a:avLst/>
              <a:gdLst>
                <a:gd name="T0" fmla="*/ 6 w 21"/>
                <a:gd name="T1" fmla="*/ 0 h 17"/>
                <a:gd name="T2" fmla="*/ 10 w 21"/>
                <a:gd name="T3" fmla="*/ 2 h 17"/>
                <a:gd name="T4" fmla="*/ 12 w 21"/>
                <a:gd name="T5" fmla="*/ 3 h 17"/>
                <a:gd name="T6" fmla="*/ 15 w 21"/>
                <a:gd name="T7" fmla="*/ 3 h 17"/>
                <a:gd name="T8" fmla="*/ 17 w 21"/>
                <a:gd name="T9" fmla="*/ 5 h 17"/>
                <a:gd name="T10" fmla="*/ 15 w 21"/>
                <a:gd name="T11" fmla="*/ 6 h 17"/>
                <a:gd name="T12" fmla="*/ 11 w 21"/>
                <a:gd name="T13" fmla="*/ 5 h 17"/>
                <a:gd name="T14" fmla="*/ 14 w 21"/>
                <a:gd name="T15" fmla="*/ 8 h 17"/>
                <a:gd name="T16" fmla="*/ 18 w 21"/>
                <a:gd name="T17" fmla="*/ 8 h 17"/>
                <a:gd name="T18" fmla="*/ 19 w 21"/>
                <a:gd name="T19" fmla="*/ 9 h 17"/>
                <a:gd name="T20" fmla="*/ 17 w 21"/>
                <a:gd name="T21" fmla="*/ 10 h 17"/>
                <a:gd name="T22" fmla="*/ 12 w 21"/>
                <a:gd name="T23" fmla="*/ 9 h 17"/>
                <a:gd name="T24" fmla="*/ 17 w 21"/>
                <a:gd name="T25" fmla="*/ 10 h 17"/>
                <a:gd name="T26" fmla="*/ 21 w 21"/>
                <a:gd name="T27" fmla="*/ 11 h 17"/>
                <a:gd name="T28" fmla="*/ 12 w 21"/>
                <a:gd name="T29" fmla="*/ 11 h 17"/>
                <a:gd name="T30" fmla="*/ 16 w 21"/>
                <a:gd name="T31" fmla="*/ 13 h 17"/>
                <a:gd name="T32" fmla="*/ 18 w 21"/>
                <a:gd name="T33" fmla="*/ 15 h 17"/>
                <a:gd name="T34" fmla="*/ 10 w 21"/>
                <a:gd name="T35" fmla="*/ 13 h 17"/>
                <a:gd name="T36" fmla="*/ 14 w 21"/>
                <a:gd name="T37" fmla="*/ 15 h 17"/>
                <a:gd name="T38" fmla="*/ 12 w 21"/>
                <a:gd name="T39" fmla="*/ 16 h 17"/>
                <a:gd name="T40" fmla="*/ 10 w 21"/>
                <a:gd name="T41" fmla="*/ 15 h 17"/>
                <a:gd name="T42" fmla="*/ 3 w 21"/>
                <a:gd name="T43" fmla="*/ 8 h 17"/>
                <a:gd name="T44" fmla="*/ 0 w 21"/>
                <a:gd name="T45" fmla="*/ 4 h 17"/>
                <a:gd name="T46" fmla="*/ 6 w 21"/>
                <a:gd name="T4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17">
                  <a:moveTo>
                    <a:pt x="6" y="0"/>
                  </a:moveTo>
                  <a:cubicBezTo>
                    <a:pt x="7" y="1"/>
                    <a:pt x="8" y="2"/>
                    <a:pt x="10" y="2"/>
                  </a:cubicBezTo>
                  <a:cubicBezTo>
                    <a:pt x="11" y="2"/>
                    <a:pt x="11" y="2"/>
                    <a:pt x="12" y="3"/>
                  </a:cubicBezTo>
                  <a:cubicBezTo>
                    <a:pt x="13" y="3"/>
                    <a:pt x="14" y="3"/>
                    <a:pt x="15" y="3"/>
                  </a:cubicBezTo>
                  <a:cubicBezTo>
                    <a:pt x="15" y="4"/>
                    <a:pt x="16" y="4"/>
                    <a:pt x="17" y="5"/>
                  </a:cubicBezTo>
                  <a:cubicBezTo>
                    <a:pt x="18" y="5"/>
                    <a:pt x="16" y="6"/>
                    <a:pt x="15" y="6"/>
                  </a:cubicBezTo>
                  <a:cubicBezTo>
                    <a:pt x="14" y="6"/>
                    <a:pt x="12" y="4"/>
                    <a:pt x="11" y="5"/>
                  </a:cubicBezTo>
                  <a:cubicBezTo>
                    <a:pt x="10" y="5"/>
                    <a:pt x="13" y="7"/>
                    <a:pt x="14" y="8"/>
                  </a:cubicBezTo>
                  <a:cubicBezTo>
                    <a:pt x="16" y="9"/>
                    <a:pt x="17" y="8"/>
                    <a:pt x="18" y="8"/>
                  </a:cubicBezTo>
                  <a:cubicBezTo>
                    <a:pt x="19" y="8"/>
                    <a:pt x="20" y="8"/>
                    <a:pt x="19" y="9"/>
                  </a:cubicBezTo>
                  <a:cubicBezTo>
                    <a:pt x="19" y="10"/>
                    <a:pt x="18" y="10"/>
                    <a:pt x="17" y="10"/>
                  </a:cubicBezTo>
                  <a:cubicBezTo>
                    <a:pt x="15" y="10"/>
                    <a:pt x="14" y="10"/>
                    <a:pt x="12" y="9"/>
                  </a:cubicBezTo>
                  <a:cubicBezTo>
                    <a:pt x="13" y="10"/>
                    <a:pt x="15" y="10"/>
                    <a:pt x="17" y="10"/>
                  </a:cubicBezTo>
                  <a:cubicBezTo>
                    <a:pt x="17" y="10"/>
                    <a:pt x="21" y="10"/>
                    <a:pt x="21" y="11"/>
                  </a:cubicBezTo>
                  <a:cubicBezTo>
                    <a:pt x="21" y="14"/>
                    <a:pt x="13" y="12"/>
                    <a:pt x="12" y="11"/>
                  </a:cubicBezTo>
                  <a:cubicBezTo>
                    <a:pt x="13" y="12"/>
                    <a:pt x="15" y="13"/>
                    <a:pt x="16" y="13"/>
                  </a:cubicBezTo>
                  <a:cubicBezTo>
                    <a:pt x="17" y="13"/>
                    <a:pt x="19" y="14"/>
                    <a:pt x="18" y="15"/>
                  </a:cubicBezTo>
                  <a:cubicBezTo>
                    <a:pt x="16" y="16"/>
                    <a:pt x="12" y="14"/>
                    <a:pt x="10" y="13"/>
                  </a:cubicBezTo>
                  <a:cubicBezTo>
                    <a:pt x="11" y="14"/>
                    <a:pt x="12" y="14"/>
                    <a:pt x="14" y="15"/>
                  </a:cubicBezTo>
                  <a:cubicBezTo>
                    <a:pt x="16" y="16"/>
                    <a:pt x="14" y="17"/>
                    <a:pt x="12" y="16"/>
                  </a:cubicBezTo>
                  <a:cubicBezTo>
                    <a:pt x="12" y="16"/>
                    <a:pt x="10" y="15"/>
                    <a:pt x="10" y="15"/>
                  </a:cubicBezTo>
                  <a:cubicBezTo>
                    <a:pt x="6" y="13"/>
                    <a:pt x="5" y="11"/>
                    <a:pt x="3" y="8"/>
                  </a:cubicBezTo>
                  <a:cubicBezTo>
                    <a:pt x="3" y="7"/>
                    <a:pt x="0" y="5"/>
                    <a:pt x="0" y="4"/>
                  </a:cubicBezTo>
                  <a:cubicBezTo>
                    <a:pt x="1" y="2"/>
                    <a:pt x="4" y="1"/>
                    <a:pt x="6" y="0"/>
                  </a:cubicBezTo>
                  <a:close/>
                </a:path>
              </a:pathLst>
            </a:custGeom>
            <a:solidFill>
              <a:srgbClr val="F58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0">
              <a:extLst>
                <a:ext uri="{FF2B5EF4-FFF2-40B4-BE49-F238E27FC236}">
                  <a16:creationId xmlns:a16="http://schemas.microsoft.com/office/drawing/2014/main" id="{7C057CE9-5265-4FC5-BDCD-B87CBA890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2687638"/>
              <a:ext cx="631825" cy="609600"/>
            </a:xfrm>
            <a:custGeom>
              <a:avLst/>
              <a:gdLst>
                <a:gd name="T0" fmla="*/ 85 w 85"/>
                <a:gd name="T1" fmla="*/ 72 h 82"/>
                <a:gd name="T2" fmla="*/ 78 w 85"/>
                <a:gd name="T3" fmla="*/ 82 h 82"/>
                <a:gd name="T4" fmla="*/ 30 w 85"/>
                <a:gd name="T5" fmla="*/ 57 h 82"/>
                <a:gd name="T6" fmla="*/ 11 w 85"/>
                <a:gd name="T7" fmla="*/ 29 h 82"/>
                <a:gd name="T8" fmla="*/ 11 w 85"/>
                <a:gd name="T9" fmla="*/ 1 h 82"/>
                <a:gd name="T10" fmla="*/ 24 w 85"/>
                <a:gd name="T11" fmla="*/ 10 h 82"/>
                <a:gd name="T12" fmla="*/ 43 w 85"/>
                <a:gd name="T13" fmla="*/ 45 h 82"/>
                <a:gd name="T14" fmla="*/ 85 w 85"/>
                <a:gd name="T15" fmla="*/ 7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2">
                  <a:moveTo>
                    <a:pt x="85" y="72"/>
                  </a:move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34" y="62"/>
                    <a:pt x="30" y="57"/>
                  </a:cubicBezTo>
                  <a:cubicBezTo>
                    <a:pt x="26" y="52"/>
                    <a:pt x="13" y="34"/>
                    <a:pt x="11" y="29"/>
                  </a:cubicBezTo>
                  <a:cubicBezTo>
                    <a:pt x="6" y="17"/>
                    <a:pt x="0" y="4"/>
                    <a:pt x="11" y="1"/>
                  </a:cubicBezTo>
                  <a:cubicBezTo>
                    <a:pt x="17" y="0"/>
                    <a:pt x="20" y="1"/>
                    <a:pt x="24" y="10"/>
                  </a:cubicBezTo>
                  <a:cubicBezTo>
                    <a:pt x="29" y="21"/>
                    <a:pt x="39" y="40"/>
                    <a:pt x="43" y="45"/>
                  </a:cubicBezTo>
                  <a:cubicBezTo>
                    <a:pt x="45" y="47"/>
                    <a:pt x="85" y="72"/>
                    <a:pt x="85" y="72"/>
                  </a:cubicBezTo>
                  <a:close/>
                </a:path>
              </a:pathLst>
            </a:custGeom>
            <a:solidFill>
              <a:srgbClr val="21C0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1">
              <a:extLst>
                <a:ext uri="{FF2B5EF4-FFF2-40B4-BE49-F238E27FC236}">
                  <a16:creationId xmlns:a16="http://schemas.microsoft.com/office/drawing/2014/main" id="{A58C8D03-04CF-4C16-A009-76DB0627B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6688" y="2778126"/>
              <a:ext cx="80963" cy="88900"/>
            </a:xfrm>
            <a:custGeom>
              <a:avLst/>
              <a:gdLst>
                <a:gd name="T0" fmla="*/ 10 w 11"/>
                <a:gd name="T1" fmla="*/ 3 h 12"/>
                <a:gd name="T2" fmla="*/ 7 w 11"/>
                <a:gd name="T3" fmla="*/ 10 h 12"/>
                <a:gd name="T4" fmla="*/ 3 w 11"/>
                <a:gd name="T5" fmla="*/ 11 h 12"/>
                <a:gd name="T6" fmla="*/ 0 w 11"/>
                <a:gd name="T7" fmla="*/ 9 h 12"/>
                <a:gd name="T8" fmla="*/ 4 w 11"/>
                <a:gd name="T9" fmla="*/ 8 h 12"/>
                <a:gd name="T10" fmla="*/ 1 w 11"/>
                <a:gd name="T11" fmla="*/ 5 h 12"/>
                <a:gd name="T12" fmla="*/ 6 w 11"/>
                <a:gd name="T13" fmla="*/ 6 h 12"/>
                <a:gd name="T14" fmla="*/ 3 w 11"/>
                <a:gd name="T15" fmla="*/ 4 h 12"/>
                <a:gd name="T16" fmla="*/ 3 w 11"/>
                <a:gd name="T17" fmla="*/ 2 h 12"/>
                <a:gd name="T18" fmla="*/ 8 w 11"/>
                <a:gd name="T19" fmla="*/ 4 h 12"/>
                <a:gd name="T20" fmla="*/ 5 w 11"/>
                <a:gd name="T21" fmla="*/ 1 h 12"/>
                <a:gd name="T22" fmla="*/ 8 w 11"/>
                <a:gd name="T23" fmla="*/ 1 h 12"/>
                <a:gd name="T24" fmla="*/ 10 w 11"/>
                <a:gd name="T2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10" y="3"/>
                  </a:moveTo>
                  <a:cubicBezTo>
                    <a:pt x="11" y="4"/>
                    <a:pt x="9" y="8"/>
                    <a:pt x="7" y="10"/>
                  </a:cubicBezTo>
                  <a:cubicBezTo>
                    <a:pt x="6" y="12"/>
                    <a:pt x="5" y="11"/>
                    <a:pt x="3" y="11"/>
                  </a:cubicBezTo>
                  <a:cubicBezTo>
                    <a:pt x="2" y="10"/>
                    <a:pt x="0" y="9"/>
                    <a:pt x="0" y="9"/>
                  </a:cubicBezTo>
                  <a:cubicBezTo>
                    <a:pt x="0" y="5"/>
                    <a:pt x="3" y="8"/>
                    <a:pt x="4" y="8"/>
                  </a:cubicBezTo>
                  <a:cubicBezTo>
                    <a:pt x="4" y="8"/>
                    <a:pt x="1" y="7"/>
                    <a:pt x="1" y="5"/>
                  </a:cubicBezTo>
                  <a:cubicBezTo>
                    <a:pt x="1" y="2"/>
                    <a:pt x="5" y="5"/>
                    <a:pt x="6" y="6"/>
                  </a:cubicBezTo>
                  <a:cubicBezTo>
                    <a:pt x="5" y="6"/>
                    <a:pt x="3" y="4"/>
                    <a:pt x="3" y="4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4" y="1"/>
                    <a:pt x="8" y="4"/>
                    <a:pt x="8" y="4"/>
                  </a:cubicBezTo>
                  <a:cubicBezTo>
                    <a:pt x="7" y="3"/>
                    <a:pt x="4" y="2"/>
                    <a:pt x="5" y="1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9" y="2"/>
                    <a:pt x="10" y="2"/>
                    <a:pt x="10" y="3"/>
                  </a:cubicBezTo>
                  <a:close/>
                </a:path>
              </a:pathLst>
            </a:custGeom>
            <a:solidFill>
              <a:srgbClr val="F58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2">
              <a:extLst>
                <a:ext uri="{FF2B5EF4-FFF2-40B4-BE49-F238E27FC236}">
                  <a16:creationId xmlns:a16="http://schemas.microsoft.com/office/drawing/2014/main" id="{BBB525D5-B9D7-415B-A5C6-16AC56F99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463" y="2762251"/>
              <a:ext cx="103188" cy="44450"/>
            </a:xfrm>
            <a:custGeom>
              <a:avLst/>
              <a:gdLst>
                <a:gd name="T0" fmla="*/ 5 w 14"/>
                <a:gd name="T1" fmla="*/ 5 h 6"/>
                <a:gd name="T2" fmla="*/ 6 w 14"/>
                <a:gd name="T3" fmla="*/ 5 h 6"/>
                <a:gd name="T4" fmla="*/ 6 w 14"/>
                <a:gd name="T5" fmla="*/ 5 h 6"/>
                <a:gd name="T6" fmla="*/ 11 w 14"/>
                <a:gd name="T7" fmla="*/ 3 h 6"/>
                <a:gd name="T8" fmla="*/ 12 w 14"/>
                <a:gd name="T9" fmla="*/ 0 h 6"/>
                <a:gd name="T10" fmla="*/ 8 w 14"/>
                <a:gd name="T11" fmla="*/ 1 h 6"/>
                <a:gd name="T12" fmla="*/ 5 w 14"/>
                <a:gd name="T13" fmla="*/ 2 h 6"/>
                <a:gd name="T14" fmla="*/ 2 w 14"/>
                <a:gd name="T15" fmla="*/ 4 h 6"/>
                <a:gd name="T16" fmla="*/ 5 w 14"/>
                <a:gd name="T1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6">
                  <a:moveTo>
                    <a:pt x="5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10" y="3"/>
                    <a:pt x="11" y="3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1" y="0"/>
                    <a:pt x="9" y="1"/>
                    <a:pt x="8" y="1"/>
                  </a:cubicBezTo>
                  <a:cubicBezTo>
                    <a:pt x="7" y="2"/>
                    <a:pt x="6" y="1"/>
                    <a:pt x="5" y="2"/>
                  </a:cubicBezTo>
                  <a:cubicBezTo>
                    <a:pt x="4" y="2"/>
                    <a:pt x="2" y="4"/>
                    <a:pt x="2" y="4"/>
                  </a:cubicBezTo>
                  <a:cubicBezTo>
                    <a:pt x="0" y="5"/>
                    <a:pt x="3" y="6"/>
                    <a:pt x="5" y="5"/>
                  </a:cubicBezTo>
                  <a:close/>
                </a:path>
              </a:pathLst>
            </a:custGeom>
            <a:solidFill>
              <a:srgbClr val="F58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3">
              <a:extLst>
                <a:ext uri="{FF2B5EF4-FFF2-40B4-BE49-F238E27FC236}">
                  <a16:creationId xmlns:a16="http://schemas.microsoft.com/office/drawing/2014/main" id="{9EB8F157-1362-42EA-9405-D8EFD38DC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0113" y="3022601"/>
              <a:ext cx="319088" cy="149225"/>
            </a:xfrm>
            <a:custGeom>
              <a:avLst/>
              <a:gdLst>
                <a:gd name="T0" fmla="*/ 42 w 43"/>
                <a:gd name="T1" fmla="*/ 3 h 20"/>
                <a:gd name="T2" fmla="*/ 23 w 43"/>
                <a:gd name="T3" fmla="*/ 15 h 20"/>
                <a:gd name="T4" fmla="*/ 1 w 43"/>
                <a:gd name="T5" fmla="*/ 18 h 20"/>
                <a:gd name="T6" fmla="*/ 20 w 43"/>
                <a:gd name="T7" fmla="*/ 6 h 20"/>
                <a:gd name="T8" fmla="*/ 42 w 43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0">
                  <a:moveTo>
                    <a:pt x="42" y="3"/>
                  </a:moveTo>
                  <a:cubicBezTo>
                    <a:pt x="43" y="5"/>
                    <a:pt x="34" y="11"/>
                    <a:pt x="23" y="15"/>
                  </a:cubicBezTo>
                  <a:cubicBezTo>
                    <a:pt x="12" y="19"/>
                    <a:pt x="2" y="20"/>
                    <a:pt x="1" y="18"/>
                  </a:cubicBezTo>
                  <a:cubicBezTo>
                    <a:pt x="0" y="15"/>
                    <a:pt x="9" y="10"/>
                    <a:pt x="20" y="6"/>
                  </a:cubicBezTo>
                  <a:cubicBezTo>
                    <a:pt x="31" y="2"/>
                    <a:pt x="41" y="0"/>
                    <a:pt x="42" y="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4">
              <a:extLst>
                <a:ext uri="{FF2B5EF4-FFF2-40B4-BE49-F238E27FC236}">
                  <a16:creationId xmlns:a16="http://schemas.microsoft.com/office/drawing/2014/main" id="{1D70AF87-F60B-43FF-86FA-7F1618C25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8825" y="2651126"/>
              <a:ext cx="304800" cy="163513"/>
            </a:xfrm>
            <a:custGeom>
              <a:avLst/>
              <a:gdLst>
                <a:gd name="T0" fmla="*/ 40 w 41"/>
                <a:gd name="T1" fmla="*/ 3 h 22"/>
                <a:gd name="T2" fmla="*/ 23 w 41"/>
                <a:gd name="T3" fmla="*/ 16 h 22"/>
                <a:gd name="T4" fmla="*/ 1 w 41"/>
                <a:gd name="T5" fmla="*/ 20 h 22"/>
                <a:gd name="T6" fmla="*/ 19 w 41"/>
                <a:gd name="T7" fmla="*/ 7 h 22"/>
                <a:gd name="T8" fmla="*/ 40 w 41"/>
                <a:gd name="T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2">
                  <a:moveTo>
                    <a:pt x="40" y="3"/>
                  </a:moveTo>
                  <a:cubicBezTo>
                    <a:pt x="41" y="5"/>
                    <a:pt x="34" y="11"/>
                    <a:pt x="23" y="16"/>
                  </a:cubicBezTo>
                  <a:cubicBezTo>
                    <a:pt x="12" y="20"/>
                    <a:pt x="2" y="22"/>
                    <a:pt x="1" y="20"/>
                  </a:cubicBezTo>
                  <a:cubicBezTo>
                    <a:pt x="0" y="17"/>
                    <a:pt x="8" y="11"/>
                    <a:pt x="19" y="7"/>
                  </a:cubicBezTo>
                  <a:cubicBezTo>
                    <a:pt x="30" y="2"/>
                    <a:pt x="39" y="0"/>
                    <a:pt x="40" y="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id="{6A76DB3A-D1F2-4FC0-9DEA-904B1AC86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3600" y="3921126"/>
              <a:ext cx="311150" cy="134938"/>
            </a:xfrm>
            <a:custGeom>
              <a:avLst/>
              <a:gdLst>
                <a:gd name="T0" fmla="*/ 41 w 42"/>
                <a:gd name="T1" fmla="*/ 15 h 18"/>
                <a:gd name="T2" fmla="*/ 20 w 42"/>
                <a:gd name="T3" fmla="*/ 14 h 18"/>
                <a:gd name="T4" fmla="*/ 0 w 42"/>
                <a:gd name="T5" fmla="*/ 3 h 18"/>
                <a:gd name="T6" fmla="*/ 22 w 42"/>
                <a:gd name="T7" fmla="*/ 4 h 18"/>
                <a:gd name="T8" fmla="*/ 41 w 42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8">
                  <a:moveTo>
                    <a:pt x="41" y="15"/>
                  </a:moveTo>
                  <a:cubicBezTo>
                    <a:pt x="41" y="18"/>
                    <a:pt x="31" y="17"/>
                    <a:pt x="20" y="14"/>
                  </a:cubicBezTo>
                  <a:cubicBezTo>
                    <a:pt x="8" y="10"/>
                    <a:pt x="0" y="5"/>
                    <a:pt x="0" y="3"/>
                  </a:cubicBezTo>
                  <a:cubicBezTo>
                    <a:pt x="1" y="0"/>
                    <a:pt x="11" y="1"/>
                    <a:pt x="22" y="4"/>
                  </a:cubicBezTo>
                  <a:cubicBezTo>
                    <a:pt x="34" y="8"/>
                    <a:pt x="42" y="13"/>
                    <a:pt x="41" y="1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id="{877674F4-9731-4D38-916C-DB303A9BB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4375" y="4300538"/>
              <a:ext cx="312738" cy="155575"/>
            </a:xfrm>
            <a:custGeom>
              <a:avLst/>
              <a:gdLst>
                <a:gd name="T0" fmla="*/ 41 w 42"/>
                <a:gd name="T1" fmla="*/ 19 h 21"/>
                <a:gd name="T2" fmla="*/ 19 w 42"/>
                <a:gd name="T3" fmla="*/ 15 h 21"/>
                <a:gd name="T4" fmla="*/ 1 w 42"/>
                <a:gd name="T5" fmla="*/ 2 h 21"/>
                <a:gd name="T6" fmla="*/ 23 w 42"/>
                <a:gd name="T7" fmla="*/ 6 h 21"/>
                <a:gd name="T8" fmla="*/ 41 w 42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1">
                  <a:moveTo>
                    <a:pt x="41" y="19"/>
                  </a:moveTo>
                  <a:cubicBezTo>
                    <a:pt x="40" y="21"/>
                    <a:pt x="30" y="19"/>
                    <a:pt x="19" y="15"/>
                  </a:cubicBezTo>
                  <a:cubicBezTo>
                    <a:pt x="8" y="11"/>
                    <a:pt x="0" y="5"/>
                    <a:pt x="1" y="2"/>
                  </a:cubicBezTo>
                  <a:cubicBezTo>
                    <a:pt x="2" y="0"/>
                    <a:pt x="12" y="2"/>
                    <a:pt x="23" y="6"/>
                  </a:cubicBezTo>
                  <a:cubicBezTo>
                    <a:pt x="34" y="10"/>
                    <a:pt x="42" y="16"/>
                    <a:pt x="41" y="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7">
              <a:extLst>
                <a:ext uri="{FF2B5EF4-FFF2-40B4-BE49-F238E27FC236}">
                  <a16:creationId xmlns:a16="http://schemas.microsoft.com/office/drawing/2014/main" id="{5D554124-1868-41C9-91CC-8D4B29439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8213" y="3498851"/>
              <a:ext cx="319088" cy="73025"/>
            </a:xfrm>
            <a:custGeom>
              <a:avLst/>
              <a:gdLst>
                <a:gd name="T0" fmla="*/ 43 w 43"/>
                <a:gd name="T1" fmla="*/ 6 h 10"/>
                <a:gd name="T2" fmla="*/ 21 w 43"/>
                <a:gd name="T3" fmla="*/ 10 h 10"/>
                <a:gd name="T4" fmla="*/ 0 w 43"/>
                <a:gd name="T5" fmla="*/ 4 h 10"/>
                <a:gd name="T6" fmla="*/ 22 w 43"/>
                <a:gd name="T7" fmla="*/ 0 h 10"/>
                <a:gd name="T8" fmla="*/ 43 w 43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0">
                  <a:moveTo>
                    <a:pt x="43" y="6"/>
                  </a:moveTo>
                  <a:cubicBezTo>
                    <a:pt x="43" y="9"/>
                    <a:pt x="33" y="10"/>
                    <a:pt x="21" y="10"/>
                  </a:cubicBezTo>
                  <a:cubicBezTo>
                    <a:pt x="9" y="9"/>
                    <a:pt x="0" y="7"/>
                    <a:pt x="0" y="4"/>
                  </a:cubicBezTo>
                  <a:cubicBezTo>
                    <a:pt x="0" y="1"/>
                    <a:pt x="10" y="0"/>
                    <a:pt x="22" y="0"/>
                  </a:cubicBezTo>
                  <a:cubicBezTo>
                    <a:pt x="33" y="1"/>
                    <a:pt x="43" y="4"/>
                    <a:pt x="43" y="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211BEC31-797B-4524-94B2-A514B76B6517}"/>
              </a:ext>
            </a:extLst>
          </p:cNvPr>
          <p:cNvSpPr txBox="1"/>
          <p:nvPr/>
        </p:nvSpPr>
        <p:spPr>
          <a:xfrm>
            <a:off x="940771" y="1514462"/>
            <a:ext cx="2463418" cy="779026"/>
          </a:xfrm>
          <a:prstGeom prst="roundRect">
            <a:avLst>
              <a:gd name="adj" fmla="val 50000"/>
            </a:avLst>
          </a:prstGeom>
          <a:solidFill>
            <a:srgbClr val="09194B"/>
          </a:solidFill>
        </p:spPr>
        <p:txBody>
          <a:bodyPr wrap="square" lIns="91440" tIns="91440" rIns="91440" bIns="91440" rtlCol="0">
            <a:spAutoFit/>
          </a:bodyPr>
          <a:lstStyle/>
          <a:p>
            <a:pPr algn="ctr"/>
            <a:r>
              <a:rPr lang="fa-IR" sz="2400" b="1" dirty="0">
                <a:solidFill>
                  <a:schemeClr val="bg1"/>
                </a:solidFill>
                <a:cs typeface="B Titr" panose="00000700000000000000" pitchFamily="2" charset="-78"/>
              </a:rPr>
              <a:t>عنوان مطلب</a:t>
            </a:r>
            <a:endParaRPr lang="en-US" sz="24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54F1D7E5-A573-4A57-9B91-0302E8DE3E67}"/>
              </a:ext>
            </a:extLst>
          </p:cNvPr>
          <p:cNvSpPr/>
          <p:nvPr/>
        </p:nvSpPr>
        <p:spPr>
          <a:xfrm>
            <a:off x="3857463" y="2708316"/>
            <a:ext cx="2275192" cy="2275192"/>
          </a:xfrm>
          <a:prstGeom prst="ellipse">
            <a:avLst/>
          </a:prstGeom>
          <a:solidFill>
            <a:srgbClr val="3E66EA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عناوین </a:t>
            </a:r>
          </a:p>
          <a:p>
            <a:pPr algn="ctr"/>
            <a:r>
              <a:rPr lang="fa-IR" sz="24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کلی و مهم</a:t>
            </a:r>
            <a:endParaRPr lang="en-US" sz="24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951B3D29-1C80-4AC9-AA76-93CAAA39BCC6}"/>
              </a:ext>
            </a:extLst>
          </p:cNvPr>
          <p:cNvGrpSpPr/>
          <p:nvPr/>
        </p:nvGrpSpPr>
        <p:grpSpPr>
          <a:xfrm>
            <a:off x="5623886" y="2183929"/>
            <a:ext cx="1325478" cy="3433396"/>
            <a:chOff x="5751154" y="2469574"/>
            <a:chExt cx="1198209" cy="3433396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A8E404B8-AD28-448A-9CF5-58896DED2BB8}"/>
                </a:ext>
              </a:extLst>
            </p:cNvPr>
            <p:cNvCxnSpPr/>
            <p:nvPr/>
          </p:nvCxnSpPr>
          <p:spPr>
            <a:xfrm>
              <a:off x="5751154" y="2469574"/>
              <a:ext cx="1198209" cy="0"/>
            </a:xfrm>
            <a:prstGeom prst="line">
              <a:avLst/>
            </a:prstGeom>
            <a:ln w="25400" cap="rnd">
              <a:solidFill>
                <a:srgbClr val="3E66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9A09C97-CA10-4948-A69A-899022C4EB42}"/>
                </a:ext>
              </a:extLst>
            </p:cNvPr>
            <p:cNvCxnSpPr/>
            <p:nvPr/>
          </p:nvCxnSpPr>
          <p:spPr>
            <a:xfrm>
              <a:off x="5751154" y="5902970"/>
              <a:ext cx="1198209" cy="0"/>
            </a:xfrm>
            <a:prstGeom prst="line">
              <a:avLst/>
            </a:prstGeom>
            <a:ln w="25400" cap="rnd">
              <a:solidFill>
                <a:srgbClr val="3E66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4B40B6E6-C985-400A-8EE9-4D635506F0A4}"/>
              </a:ext>
            </a:extLst>
          </p:cNvPr>
          <p:cNvSpPr txBox="1"/>
          <p:nvPr/>
        </p:nvSpPr>
        <p:spPr>
          <a:xfrm>
            <a:off x="6511324" y="1879065"/>
            <a:ext cx="1585037" cy="649188"/>
          </a:xfrm>
          <a:prstGeom prst="roundRect">
            <a:avLst>
              <a:gd name="adj" fmla="val 50000"/>
            </a:avLst>
          </a:prstGeom>
          <a:solidFill>
            <a:srgbClr val="09194B"/>
          </a:solidFill>
          <a:effectLst>
            <a:outerShdw blurRad="50800" dist="38100" algn="l" rotWithShape="0">
              <a:prstClr val="black">
                <a:alpha val="16000"/>
              </a:prstClr>
            </a:outerShdw>
          </a:effectLst>
        </p:spPr>
        <p:txBody>
          <a:bodyPr wrap="square" lIns="91440" tIns="91440" rIns="91440" bIns="91440" rtlCol="0">
            <a:spAutoFit/>
          </a:bodyPr>
          <a:lstStyle/>
          <a:p>
            <a:pPr algn="ctr"/>
            <a:r>
              <a:rPr lang="fa-IR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عنوان مطلب</a:t>
            </a:r>
            <a:endParaRPr lang="en-US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BD64FF5-3830-4FBA-ABA2-44177D0F22CC}"/>
              </a:ext>
            </a:extLst>
          </p:cNvPr>
          <p:cNvSpPr txBox="1"/>
          <p:nvPr/>
        </p:nvSpPr>
        <p:spPr>
          <a:xfrm>
            <a:off x="6511324" y="3643361"/>
            <a:ext cx="1585037" cy="562630"/>
          </a:xfrm>
          <a:prstGeom prst="roundRect">
            <a:avLst>
              <a:gd name="adj" fmla="val 50000"/>
            </a:avLst>
          </a:prstGeom>
          <a:solidFill>
            <a:srgbClr val="09194B"/>
          </a:solidFill>
          <a:effectLst>
            <a:outerShdw blurRad="50800" dist="38100" algn="l" rotWithShape="0">
              <a:prstClr val="black">
                <a:alpha val="16000"/>
              </a:prstClr>
            </a:outerShdw>
          </a:effectLst>
        </p:spPr>
        <p:txBody>
          <a:bodyPr wrap="square" lIns="91440" tIns="91440" rIns="91440" bIns="91440" rtlCol="0">
            <a:spAutoFit/>
          </a:bodyPr>
          <a:lstStyle/>
          <a:p>
            <a:pPr algn="ctr"/>
            <a:r>
              <a:rPr lang="fa-IR" sz="1400" b="1" dirty="0">
                <a:solidFill>
                  <a:schemeClr val="bg1"/>
                </a:solidFill>
                <a:cs typeface="B Titr" panose="00000700000000000000" pitchFamily="2" charset="-78"/>
              </a:rPr>
              <a:t>عنوان مطلب</a:t>
            </a:r>
            <a:endParaRPr lang="en-US" sz="14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49716E-83A9-49E4-8233-54AFC2BAB0E4}"/>
              </a:ext>
            </a:extLst>
          </p:cNvPr>
          <p:cNvSpPr txBox="1"/>
          <p:nvPr/>
        </p:nvSpPr>
        <p:spPr>
          <a:xfrm>
            <a:off x="6511324" y="5407658"/>
            <a:ext cx="1585037" cy="562630"/>
          </a:xfrm>
          <a:prstGeom prst="roundRect">
            <a:avLst>
              <a:gd name="adj" fmla="val 50000"/>
            </a:avLst>
          </a:prstGeom>
          <a:solidFill>
            <a:srgbClr val="09194B"/>
          </a:solidFill>
          <a:effectLst>
            <a:outerShdw blurRad="50800" dist="38100" algn="l" rotWithShape="0">
              <a:prstClr val="black">
                <a:alpha val="16000"/>
              </a:prstClr>
            </a:outerShdw>
          </a:effectLst>
        </p:spPr>
        <p:txBody>
          <a:bodyPr wrap="square" lIns="91440" tIns="91440" rIns="91440" bIns="91440" rtlCol="0">
            <a:spAutoFit/>
          </a:bodyPr>
          <a:lstStyle/>
          <a:p>
            <a:pPr algn="ctr"/>
            <a:r>
              <a:rPr lang="fa-IR" sz="1400" b="1" dirty="0">
                <a:solidFill>
                  <a:schemeClr val="bg1"/>
                </a:solidFill>
                <a:cs typeface="B Titr" panose="00000700000000000000" pitchFamily="2" charset="-78"/>
              </a:rPr>
              <a:t>عنوان مطلب</a:t>
            </a:r>
            <a:endParaRPr lang="en-US" sz="14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4FF3C7D-326D-4D90-851D-5E17FA491A11}"/>
              </a:ext>
            </a:extLst>
          </p:cNvPr>
          <p:cNvSpPr txBox="1"/>
          <p:nvPr/>
        </p:nvSpPr>
        <p:spPr>
          <a:xfrm>
            <a:off x="8564881" y="1467883"/>
            <a:ext cx="3093719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a-IR" sz="1400" dirty="0" smtClean="0"/>
              <a:t>نوشتن متن و عنوان دلخواهتان</a:t>
            </a:r>
            <a:endParaRPr lang="en-US" sz="1400" dirty="0"/>
          </a:p>
          <a:p>
            <a:pPr marL="228600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a-IR" sz="1400" dirty="0"/>
              <a:t>نوشتن متن و عنوان دلخواهتان</a:t>
            </a:r>
            <a:endParaRPr lang="en-US" sz="1400" dirty="0"/>
          </a:p>
          <a:p>
            <a:pPr marL="228600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a-IR" sz="1400" dirty="0"/>
              <a:t>نوشتن متن و عنوان دلخواهتان</a:t>
            </a:r>
            <a:endParaRPr lang="en-US" sz="1400" dirty="0"/>
          </a:p>
          <a:p>
            <a:pPr marL="228600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a-IR" sz="1400" dirty="0"/>
              <a:t>نوشتن متن و عنوان دلخواهتان</a:t>
            </a:r>
            <a:endParaRPr lang="en-US" sz="1400" dirty="0"/>
          </a:p>
          <a:p>
            <a:pPr marL="228600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a-IR" sz="1400" dirty="0"/>
              <a:t>نوشتن متن و عنوان دلخواهتان</a:t>
            </a:r>
            <a:endParaRPr lang="en-US" sz="14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3BB5EBF-6B5D-4D3E-A61F-62481208507E}"/>
              </a:ext>
            </a:extLst>
          </p:cNvPr>
          <p:cNvSpPr txBox="1"/>
          <p:nvPr/>
        </p:nvSpPr>
        <p:spPr>
          <a:xfrm>
            <a:off x="8564881" y="3232179"/>
            <a:ext cx="3093719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a-IR" sz="1400" dirty="0"/>
              <a:t>نوشتن متن و عنوان دلخواهتان</a:t>
            </a:r>
            <a:endParaRPr lang="en-US" sz="1400" dirty="0"/>
          </a:p>
          <a:p>
            <a:pPr marL="228600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a-IR" sz="1400" dirty="0"/>
              <a:t>نوشتن متن و عنوان دلخواهتان</a:t>
            </a:r>
            <a:endParaRPr lang="en-US" sz="1400" dirty="0"/>
          </a:p>
          <a:p>
            <a:pPr marL="228600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a-IR" sz="1400" dirty="0"/>
              <a:t>نوشتن متن و عنوان دلخواهتان</a:t>
            </a:r>
            <a:endParaRPr lang="en-US" sz="1400" dirty="0"/>
          </a:p>
          <a:p>
            <a:pPr marL="228600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a-IR" sz="1400" dirty="0"/>
              <a:t>نوشتن متن و عنوان دلخواهتان</a:t>
            </a:r>
            <a:endParaRPr lang="en-US" sz="1400" dirty="0"/>
          </a:p>
          <a:p>
            <a:pPr marL="228600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a-IR" sz="1400" dirty="0"/>
              <a:t>نوشتن متن و عنوان دلخواهتان</a:t>
            </a:r>
            <a:endParaRPr lang="en-US" sz="14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89100A9-6E6F-400F-AAB7-F87B7B7E4B1C}"/>
              </a:ext>
            </a:extLst>
          </p:cNvPr>
          <p:cNvSpPr txBox="1"/>
          <p:nvPr/>
        </p:nvSpPr>
        <p:spPr>
          <a:xfrm>
            <a:off x="8564881" y="4996476"/>
            <a:ext cx="3093719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28600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a-IR" sz="1400" dirty="0"/>
              <a:t>نوشتن متن و عنوان دلخواهتان</a:t>
            </a:r>
            <a:endParaRPr lang="en-US" sz="1400" dirty="0"/>
          </a:p>
          <a:p>
            <a:pPr marL="228600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a-IR" sz="1400" dirty="0"/>
              <a:t>نوشتن متن و عنوان دلخواهتان</a:t>
            </a:r>
            <a:endParaRPr lang="en-US" sz="1400" dirty="0"/>
          </a:p>
          <a:p>
            <a:pPr marL="228600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a-IR" sz="1400" dirty="0"/>
              <a:t>نوشتن متن و عنوان دلخواهتان</a:t>
            </a:r>
            <a:endParaRPr lang="en-US" sz="1400" dirty="0"/>
          </a:p>
          <a:p>
            <a:pPr marL="228600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a-IR" sz="1400" dirty="0"/>
              <a:t>نوشتن متن و عنوان دلخواهتان</a:t>
            </a:r>
            <a:endParaRPr lang="en-US" sz="1400" dirty="0"/>
          </a:p>
          <a:p>
            <a:pPr marL="228600" indent="-228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a-IR" sz="1400" dirty="0"/>
              <a:t>نوشتن متن و عنوان دلخواهتان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19607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75725360-9E1F-4649-B46B-ECDAA3F77349}"/>
              </a:ext>
            </a:extLst>
          </p:cNvPr>
          <p:cNvSpPr>
            <a:spLocks/>
          </p:cNvSpPr>
          <p:nvPr/>
        </p:nvSpPr>
        <p:spPr bwMode="auto">
          <a:xfrm flipH="1">
            <a:off x="0" y="3556824"/>
            <a:ext cx="6007113" cy="3301176"/>
          </a:xfrm>
          <a:custGeom>
            <a:avLst/>
            <a:gdLst>
              <a:gd name="connsiteX0" fmla="*/ 5361198 w 6007113"/>
              <a:gd name="connsiteY0" fmla="*/ 0 h 3301176"/>
              <a:gd name="connsiteX1" fmla="*/ 4058135 w 6007113"/>
              <a:gd name="connsiteY1" fmla="*/ 438639 h 3301176"/>
              <a:gd name="connsiteX2" fmla="*/ 3586336 w 6007113"/>
              <a:gd name="connsiteY2" fmla="*/ 882902 h 3301176"/>
              <a:gd name="connsiteX3" fmla="*/ 3412220 w 6007113"/>
              <a:gd name="connsiteY3" fmla="*/ 1045986 h 3301176"/>
              <a:gd name="connsiteX4" fmla="*/ 3193170 w 6007113"/>
              <a:gd name="connsiteY4" fmla="*/ 1214693 h 3301176"/>
              <a:gd name="connsiteX5" fmla="*/ 828559 w 6007113"/>
              <a:gd name="connsiteY5" fmla="*/ 2114466 h 3301176"/>
              <a:gd name="connsiteX6" fmla="*/ 40539 w 6007113"/>
              <a:gd name="connsiteY6" fmla="*/ 3263817 h 3301176"/>
              <a:gd name="connsiteX7" fmla="*/ 0 w 6007113"/>
              <a:gd name="connsiteY7" fmla="*/ 3301176 h 3301176"/>
              <a:gd name="connsiteX8" fmla="*/ 6007113 w 6007113"/>
              <a:gd name="connsiteY8" fmla="*/ 3301176 h 3301176"/>
              <a:gd name="connsiteX9" fmla="*/ 6007113 w 6007113"/>
              <a:gd name="connsiteY9" fmla="*/ 3216853 h 3301176"/>
              <a:gd name="connsiteX10" fmla="*/ 6007113 w 6007113"/>
              <a:gd name="connsiteY10" fmla="*/ 101225 h 3301176"/>
              <a:gd name="connsiteX11" fmla="*/ 5361198 w 6007113"/>
              <a:gd name="connsiteY11" fmla="*/ 0 h 3301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07113" h="3301176">
                <a:moveTo>
                  <a:pt x="5361198" y="0"/>
                </a:moveTo>
                <a:cubicBezTo>
                  <a:pt x="4895016" y="0"/>
                  <a:pt x="4428834" y="151837"/>
                  <a:pt x="4058135" y="438639"/>
                </a:cubicBezTo>
                <a:cubicBezTo>
                  <a:pt x="3889635" y="573605"/>
                  <a:pt x="3743602" y="731065"/>
                  <a:pt x="3586336" y="882902"/>
                </a:cubicBezTo>
                <a:cubicBezTo>
                  <a:pt x="3586336" y="882902"/>
                  <a:pt x="3586336" y="882902"/>
                  <a:pt x="3412220" y="1045986"/>
                </a:cubicBezTo>
                <a:cubicBezTo>
                  <a:pt x="3339203" y="1107845"/>
                  <a:pt x="3271803" y="1164081"/>
                  <a:pt x="3193170" y="1214693"/>
                </a:cubicBezTo>
                <a:cubicBezTo>
                  <a:pt x="2485472" y="1687074"/>
                  <a:pt x="1485708" y="1568979"/>
                  <a:pt x="828559" y="2114466"/>
                </a:cubicBezTo>
                <a:cubicBezTo>
                  <a:pt x="587746" y="2316212"/>
                  <a:pt x="493140" y="2793513"/>
                  <a:pt x="40539" y="3263817"/>
                </a:cubicBezTo>
                <a:lnTo>
                  <a:pt x="0" y="3301176"/>
                </a:lnTo>
                <a:lnTo>
                  <a:pt x="6007113" y="3301176"/>
                </a:lnTo>
                <a:lnTo>
                  <a:pt x="6007113" y="3216853"/>
                </a:lnTo>
                <a:cubicBezTo>
                  <a:pt x="6007113" y="2421725"/>
                  <a:pt x="6007113" y="1403962"/>
                  <a:pt x="6007113" y="101225"/>
                </a:cubicBezTo>
                <a:cubicBezTo>
                  <a:pt x="5799297" y="33742"/>
                  <a:pt x="5580247" y="0"/>
                  <a:pt x="5361198" y="0"/>
                </a:cubicBezTo>
                <a:close/>
              </a:path>
            </a:pathLst>
          </a:custGeom>
          <a:gradFill>
            <a:gsLst>
              <a:gs pos="0">
                <a:srgbClr val="53DBD2"/>
              </a:gs>
              <a:gs pos="100000">
                <a:srgbClr val="B7C9F9"/>
              </a:gs>
            </a:gsLst>
            <a:lin ang="3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23" name="Freeform 169">
            <a:extLst>
              <a:ext uri="{FF2B5EF4-FFF2-40B4-BE49-F238E27FC236}">
                <a16:creationId xmlns:a16="http://schemas.microsoft.com/office/drawing/2014/main" id="{A832EE7B-7A3A-4EBA-9527-EDD7333E4009}"/>
              </a:ext>
            </a:extLst>
          </p:cNvPr>
          <p:cNvSpPr>
            <a:spLocks/>
          </p:cNvSpPr>
          <p:nvPr/>
        </p:nvSpPr>
        <p:spPr bwMode="auto">
          <a:xfrm flipV="1">
            <a:off x="1714078" y="0"/>
            <a:ext cx="10477922" cy="5749942"/>
          </a:xfrm>
          <a:custGeom>
            <a:avLst/>
            <a:gdLst>
              <a:gd name="T0" fmla="*/ 1965 w 1965"/>
              <a:gd name="T1" fmla="*/ 1077 h 1077"/>
              <a:gd name="T2" fmla="*/ 0 w 1965"/>
              <a:gd name="T3" fmla="*/ 1077 h 1077"/>
              <a:gd name="T4" fmla="*/ 391 w 1965"/>
              <a:gd name="T5" fmla="*/ 717 h 1077"/>
              <a:gd name="T6" fmla="*/ 584 w 1965"/>
              <a:gd name="T7" fmla="*/ 705 h 1077"/>
              <a:gd name="T8" fmla="*/ 864 w 1965"/>
              <a:gd name="T9" fmla="*/ 616 h 1077"/>
              <a:gd name="T10" fmla="*/ 1043 w 1965"/>
              <a:gd name="T11" fmla="*/ 376 h 1077"/>
              <a:gd name="T12" fmla="*/ 1464 w 1965"/>
              <a:gd name="T13" fmla="*/ 216 h 1077"/>
              <a:gd name="T14" fmla="*/ 1503 w 1965"/>
              <a:gd name="T15" fmla="*/ 186 h 1077"/>
              <a:gd name="T16" fmla="*/ 1534 w 1965"/>
              <a:gd name="T17" fmla="*/ 157 h 1077"/>
              <a:gd name="T18" fmla="*/ 1618 w 1965"/>
              <a:gd name="T19" fmla="*/ 78 h 1077"/>
              <a:gd name="T20" fmla="*/ 1850 w 1965"/>
              <a:gd name="T21" fmla="*/ 0 h 1077"/>
              <a:gd name="T22" fmla="*/ 1965 w 1965"/>
              <a:gd name="T23" fmla="*/ 18 h 1077"/>
              <a:gd name="T24" fmla="*/ 1965 w 1965"/>
              <a:gd name="T25" fmla="*/ 1077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65" h="1077">
                <a:moveTo>
                  <a:pt x="1965" y="1077"/>
                </a:moveTo>
                <a:cubicBezTo>
                  <a:pt x="0" y="1077"/>
                  <a:pt x="0" y="1077"/>
                  <a:pt x="0" y="1077"/>
                </a:cubicBezTo>
                <a:cubicBezTo>
                  <a:pt x="72" y="905"/>
                  <a:pt x="207" y="749"/>
                  <a:pt x="391" y="717"/>
                </a:cubicBezTo>
                <a:cubicBezTo>
                  <a:pt x="454" y="706"/>
                  <a:pt x="519" y="708"/>
                  <a:pt x="584" y="705"/>
                </a:cubicBezTo>
                <a:cubicBezTo>
                  <a:pt x="662" y="701"/>
                  <a:pt x="738" y="720"/>
                  <a:pt x="864" y="616"/>
                </a:cubicBezTo>
                <a:cubicBezTo>
                  <a:pt x="979" y="522"/>
                  <a:pt x="994" y="417"/>
                  <a:pt x="1043" y="376"/>
                </a:cubicBezTo>
                <a:cubicBezTo>
                  <a:pt x="1160" y="279"/>
                  <a:pt x="1338" y="300"/>
                  <a:pt x="1464" y="216"/>
                </a:cubicBezTo>
                <a:cubicBezTo>
                  <a:pt x="1478" y="207"/>
                  <a:pt x="1490" y="197"/>
                  <a:pt x="1503" y="186"/>
                </a:cubicBezTo>
                <a:cubicBezTo>
                  <a:pt x="1534" y="157"/>
                  <a:pt x="1534" y="157"/>
                  <a:pt x="1534" y="157"/>
                </a:cubicBezTo>
                <a:cubicBezTo>
                  <a:pt x="1562" y="130"/>
                  <a:pt x="1588" y="102"/>
                  <a:pt x="1618" y="78"/>
                </a:cubicBezTo>
                <a:cubicBezTo>
                  <a:pt x="1684" y="27"/>
                  <a:pt x="1767" y="0"/>
                  <a:pt x="1850" y="0"/>
                </a:cubicBezTo>
                <a:cubicBezTo>
                  <a:pt x="1889" y="0"/>
                  <a:pt x="1928" y="6"/>
                  <a:pt x="1965" y="18"/>
                </a:cubicBezTo>
                <a:cubicBezTo>
                  <a:pt x="1965" y="1077"/>
                  <a:pt x="1965" y="1077"/>
                  <a:pt x="1965" y="1077"/>
                </a:cubicBezTo>
              </a:path>
            </a:pathLst>
          </a:custGeom>
          <a:gradFill>
            <a:gsLst>
              <a:gs pos="0">
                <a:srgbClr val="53DBD2"/>
              </a:gs>
              <a:gs pos="100000">
                <a:srgbClr val="B7C9F9"/>
              </a:gs>
            </a:gsLst>
            <a:lin ang="3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44EFEA5D-ED93-4A10-B4D2-23CAEC387CD5}"/>
              </a:ext>
            </a:extLst>
          </p:cNvPr>
          <p:cNvGrpSpPr/>
          <p:nvPr/>
        </p:nvGrpSpPr>
        <p:grpSpPr>
          <a:xfrm>
            <a:off x="898240" y="1199484"/>
            <a:ext cx="6668165" cy="5236664"/>
            <a:chOff x="898240" y="1199484"/>
            <a:chExt cx="6668165" cy="523666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EACBE4C-3CCE-479E-BCD3-73C7DEC7FBF8}"/>
                </a:ext>
              </a:extLst>
            </p:cNvPr>
            <p:cNvGrpSpPr/>
            <p:nvPr/>
          </p:nvGrpSpPr>
          <p:grpSpPr>
            <a:xfrm>
              <a:off x="2505404" y="1362695"/>
              <a:ext cx="1920342" cy="1116438"/>
              <a:chOff x="5647117" y="1082622"/>
              <a:chExt cx="2009559" cy="1168306"/>
            </a:xfrm>
            <a:solidFill>
              <a:srgbClr val="09194B"/>
            </a:solidFill>
          </p:grpSpPr>
          <p:sp>
            <p:nvSpPr>
              <p:cNvPr id="81" name="Freeform 39">
                <a:extLst>
                  <a:ext uri="{FF2B5EF4-FFF2-40B4-BE49-F238E27FC236}">
                    <a16:creationId xmlns:a16="http://schemas.microsoft.com/office/drawing/2014/main" id="{4478C75A-28B9-4D3D-8450-91D4F5D00E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47117" y="1082622"/>
                <a:ext cx="2009559" cy="1168306"/>
              </a:xfrm>
              <a:custGeom>
                <a:avLst/>
                <a:gdLst>
                  <a:gd name="T0" fmla="*/ 1106 w 1106"/>
                  <a:gd name="T1" fmla="*/ 643 h 643"/>
                  <a:gd name="T2" fmla="*/ 0 w 1106"/>
                  <a:gd name="T3" fmla="*/ 643 h 643"/>
                  <a:gd name="T4" fmla="*/ 0 w 1106"/>
                  <a:gd name="T5" fmla="*/ 0 h 643"/>
                  <a:gd name="T6" fmla="*/ 1106 w 1106"/>
                  <a:gd name="T7" fmla="*/ 0 h 643"/>
                  <a:gd name="T8" fmla="*/ 1106 w 1106"/>
                  <a:gd name="T9" fmla="*/ 637 h 643"/>
                  <a:gd name="T10" fmla="*/ 1106 w 1106"/>
                  <a:gd name="T11" fmla="*/ 643 h 643"/>
                  <a:gd name="T12" fmla="*/ 1100 w 1106"/>
                  <a:gd name="T13" fmla="*/ 637 h 643"/>
                  <a:gd name="T14" fmla="*/ 1100 w 1106"/>
                  <a:gd name="T15" fmla="*/ 637 h 643"/>
                  <a:gd name="T16" fmla="*/ 1100 w 1106"/>
                  <a:gd name="T17" fmla="*/ 631 h 643"/>
                  <a:gd name="T18" fmla="*/ 1100 w 1106"/>
                  <a:gd name="T19" fmla="*/ 637 h 643"/>
                  <a:gd name="T20" fmla="*/ 1006 w 1106"/>
                  <a:gd name="T21" fmla="*/ 631 h 643"/>
                  <a:gd name="T22" fmla="*/ 1006 w 1106"/>
                  <a:gd name="T23" fmla="*/ 637 h 643"/>
                  <a:gd name="T24" fmla="*/ 1074 w 1106"/>
                  <a:gd name="T25" fmla="*/ 637 h 643"/>
                  <a:gd name="T26" fmla="*/ 1074 w 1106"/>
                  <a:gd name="T27" fmla="*/ 631 h 643"/>
                  <a:gd name="T28" fmla="*/ 1093 w 1106"/>
                  <a:gd name="T29" fmla="*/ 631 h 643"/>
                  <a:gd name="T30" fmla="*/ 1093 w 1106"/>
                  <a:gd name="T31" fmla="*/ 13 h 643"/>
                  <a:gd name="T32" fmla="*/ 13 w 1106"/>
                  <a:gd name="T33" fmla="*/ 13 h 643"/>
                  <a:gd name="T34" fmla="*/ 13 w 1106"/>
                  <a:gd name="T35" fmla="*/ 631 h 643"/>
                  <a:gd name="T36" fmla="*/ 25 w 1106"/>
                  <a:gd name="T37" fmla="*/ 631 h 643"/>
                  <a:gd name="T38" fmla="*/ 25 w 1106"/>
                  <a:gd name="T39" fmla="*/ 637 h 643"/>
                  <a:gd name="T40" fmla="*/ 94 w 1106"/>
                  <a:gd name="T41" fmla="*/ 637 h 643"/>
                  <a:gd name="T42" fmla="*/ 94 w 1106"/>
                  <a:gd name="T43" fmla="*/ 631 h 643"/>
                  <a:gd name="T44" fmla="*/ 135 w 1106"/>
                  <a:gd name="T45" fmla="*/ 631 h 643"/>
                  <a:gd name="T46" fmla="*/ 135 w 1106"/>
                  <a:gd name="T47" fmla="*/ 637 h 643"/>
                  <a:gd name="T48" fmla="*/ 204 w 1106"/>
                  <a:gd name="T49" fmla="*/ 637 h 643"/>
                  <a:gd name="T50" fmla="*/ 204 w 1106"/>
                  <a:gd name="T51" fmla="*/ 631 h 643"/>
                  <a:gd name="T52" fmla="*/ 244 w 1106"/>
                  <a:gd name="T53" fmla="*/ 631 h 643"/>
                  <a:gd name="T54" fmla="*/ 244 w 1106"/>
                  <a:gd name="T55" fmla="*/ 637 h 643"/>
                  <a:gd name="T56" fmla="*/ 313 w 1106"/>
                  <a:gd name="T57" fmla="*/ 637 h 643"/>
                  <a:gd name="T58" fmla="*/ 313 w 1106"/>
                  <a:gd name="T59" fmla="*/ 631 h 643"/>
                  <a:gd name="T60" fmla="*/ 354 w 1106"/>
                  <a:gd name="T61" fmla="*/ 631 h 643"/>
                  <a:gd name="T62" fmla="*/ 354 w 1106"/>
                  <a:gd name="T63" fmla="*/ 637 h 643"/>
                  <a:gd name="T64" fmla="*/ 420 w 1106"/>
                  <a:gd name="T65" fmla="*/ 637 h 643"/>
                  <a:gd name="T66" fmla="*/ 420 w 1106"/>
                  <a:gd name="T67" fmla="*/ 631 h 643"/>
                  <a:gd name="T68" fmla="*/ 461 w 1106"/>
                  <a:gd name="T69" fmla="*/ 631 h 643"/>
                  <a:gd name="T70" fmla="*/ 461 w 1106"/>
                  <a:gd name="T71" fmla="*/ 637 h 643"/>
                  <a:gd name="T72" fmla="*/ 529 w 1106"/>
                  <a:gd name="T73" fmla="*/ 637 h 643"/>
                  <a:gd name="T74" fmla="*/ 529 w 1106"/>
                  <a:gd name="T75" fmla="*/ 631 h 643"/>
                  <a:gd name="T76" fmla="*/ 570 w 1106"/>
                  <a:gd name="T77" fmla="*/ 631 h 643"/>
                  <a:gd name="T78" fmla="*/ 570 w 1106"/>
                  <a:gd name="T79" fmla="*/ 637 h 643"/>
                  <a:gd name="T80" fmla="*/ 639 w 1106"/>
                  <a:gd name="T81" fmla="*/ 637 h 643"/>
                  <a:gd name="T82" fmla="*/ 639 w 1106"/>
                  <a:gd name="T83" fmla="*/ 631 h 643"/>
                  <a:gd name="T84" fmla="*/ 680 w 1106"/>
                  <a:gd name="T85" fmla="*/ 631 h 643"/>
                  <a:gd name="T86" fmla="*/ 680 w 1106"/>
                  <a:gd name="T87" fmla="*/ 637 h 643"/>
                  <a:gd name="T88" fmla="*/ 749 w 1106"/>
                  <a:gd name="T89" fmla="*/ 637 h 643"/>
                  <a:gd name="T90" fmla="*/ 749 w 1106"/>
                  <a:gd name="T91" fmla="*/ 631 h 643"/>
                  <a:gd name="T92" fmla="*/ 786 w 1106"/>
                  <a:gd name="T93" fmla="*/ 631 h 643"/>
                  <a:gd name="T94" fmla="*/ 786 w 1106"/>
                  <a:gd name="T95" fmla="*/ 637 h 643"/>
                  <a:gd name="T96" fmla="*/ 855 w 1106"/>
                  <a:gd name="T97" fmla="*/ 637 h 643"/>
                  <a:gd name="T98" fmla="*/ 855 w 1106"/>
                  <a:gd name="T99" fmla="*/ 631 h 643"/>
                  <a:gd name="T100" fmla="*/ 896 w 1106"/>
                  <a:gd name="T101" fmla="*/ 631 h 643"/>
                  <a:gd name="T102" fmla="*/ 896 w 1106"/>
                  <a:gd name="T103" fmla="*/ 637 h 643"/>
                  <a:gd name="T104" fmla="*/ 965 w 1106"/>
                  <a:gd name="T105" fmla="*/ 637 h 643"/>
                  <a:gd name="T106" fmla="*/ 965 w 1106"/>
                  <a:gd name="T107" fmla="*/ 631 h 643"/>
                  <a:gd name="T108" fmla="*/ 1006 w 1106"/>
                  <a:gd name="T109" fmla="*/ 631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06" h="643">
                    <a:moveTo>
                      <a:pt x="1106" y="643"/>
                    </a:moveTo>
                    <a:lnTo>
                      <a:pt x="0" y="643"/>
                    </a:lnTo>
                    <a:lnTo>
                      <a:pt x="0" y="0"/>
                    </a:lnTo>
                    <a:lnTo>
                      <a:pt x="1106" y="0"/>
                    </a:lnTo>
                    <a:lnTo>
                      <a:pt x="1106" y="637"/>
                    </a:lnTo>
                    <a:lnTo>
                      <a:pt x="1106" y="643"/>
                    </a:lnTo>
                    <a:close/>
                    <a:moveTo>
                      <a:pt x="1100" y="637"/>
                    </a:moveTo>
                    <a:lnTo>
                      <a:pt x="1100" y="637"/>
                    </a:lnTo>
                    <a:lnTo>
                      <a:pt x="1100" y="631"/>
                    </a:lnTo>
                    <a:lnTo>
                      <a:pt x="1100" y="637"/>
                    </a:lnTo>
                    <a:close/>
                    <a:moveTo>
                      <a:pt x="1006" y="631"/>
                    </a:moveTo>
                    <a:lnTo>
                      <a:pt x="1006" y="637"/>
                    </a:lnTo>
                    <a:lnTo>
                      <a:pt x="1074" y="637"/>
                    </a:lnTo>
                    <a:lnTo>
                      <a:pt x="1074" y="631"/>
                    </a:lnTo>
                    <a:lnTo>
                      <a:pt x="1093" y="631"/>
                    </a:lnTo>
                    <a:lnTo>
                      <a:pt x="1093" y="13"/>
                    </a:lnTo>
                    <a:lnTo>
                      <a:pt x="13" y="13"/>
                    </a:lnTo>
                    <a:lnTo>
                      <a:pt x="13" y="631"/>
                    </a:lnTo>
                    <a:lnTo>
                      <a:pt x="25" y="631"/>
                    </a:lnTo>
                    <a:lnTo>
                      <a:pt x="25" y="637"/>
                    </a:lnTo>
                    <a:lnTo>
                      <a:pt x="94" y="637"/>
                    </a:lnTo>
                    <a:lnTo>
                      <a:pt x="94" y="631"/>
                    </a:lnTo>
                    <a:lnTo>
                      <a:pt x="135" y="631"/>
                    </a:lnTo>
                    <a:lnTo>
                      <a:pt x="135" y="637"/>
                    </a:lnTo>
                    <a:lnTo>
                      <a:pt x="204" y="637"/>
                    </a:lnTo>
                    <a:lnTo>
                      <a:pt x="204" y="631"/>
                    </a:lnTo>
                    <a:lnTo>
                      <a:pt x="244" y="631"/>
                    </a:lnTo>
                    <a:lnTo>
                      <a:pt x="244" y="637"/>
                    </a:lnTo>
                    <a:lnTo>
                      <a:pt x="313" y="637"/>
                    </a:lnTo>
                    <a:lnTo>
                      <a:pt x="313" y="631"/>
                    </a:lnTo>
                    <a:lnTo>
                      <a:pt x="354" y="631"/>
                    </a:lnTo>
                    <a:lnTo>
                      <a:pt x="354" y="637"/>
                    </a:lnTo>
                    <a:lnTo>
                      <a:pt x="420" y="637"/>
                    </a:lnTo>
                    <a:lnTo>
                      <a:pt x="420" y="631"/>
                    </a:lnTo>
                    <a:lnTo>
                      <a:pt x="461" y="631"/>
                    </a:lnTo>
                    <a:lnTo>
                      <a:pt x="461" y="637"/>
                    </a:lnTo>
                    <a:lnTo>
                      <a:pt x="529" y="637"/>
                    </a:lnTo>
                    <a:lnTo>
                      <a:pt x="529" y="631"/>
                    </a:lnTo>
                    <a:lnTo>
                      <a:pt x="570" y="631"/>
                    </a:lnTo>
                    <a:lnTo>
                      <a:pt x="570" y="637"/>
                    </a:lnTo>
                    <a:lnTo>
                      <a:pt x="639" y="637"/>
                    </a:lnTo>
                    <a:lnTo>
                      <a:pt x="639" y="631"/>
                    </a:lnTo>
                    <a:lnTo>
                      <a:pt x="680" y="631"/>
                    </a:lnTo>
                    <a:lnTo>
                      <a:pt x="680" y="637"/>
                    </a:lnTo>
                    <a:lnTo>
                      <a:pt x="749" y="637"/>
                    </a:lnTo>
                    <a:lnTo>
                      <a:pt x="749" y="631"/>
                    </a:lnTo>
                    <a:lnTo>
                      <a:pt x="786" y="631"/>
                    </a:lnTo>
                    <a:lnTo>
                      <a:pt x="786" y="637"/>
                    </a:lnTo>
                    <a:lnTo>
                      <a:pt x="855" y="637"/>
                    </a:lnTo>
                    <a:lnTo>
                      <a:pt x="855" y="631"/>
                    </a:lnTo>
                    <a:lnTo>
                      <a:pt x="896" y="631"/>
                    </a:lnTo>
                    <a:lnTo>
                      <a:pt x="896" y="637"/>
                    </a:lnTo>
                    <a:lnTo>
                      <a:pt x="965" y="637"/>
                    </a:lnTo>
                    <a:lnTo>
                      <a:pt x="965" y="631"/>
                    </a:lnTo>
                    <a:lnTo>
                      <a:pt x="1006" y="63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40">
                <a:extLst>
                  <a:ext uri="{FF2B5EF4-FFF2-40B4-BE49-F238E27FC236}">
                    <a16:creationId xmlns:a16="http://schemas.microsoft.com/office/drawing/2014/main" id="{DA7990E2-A209-4F8C-8AF8-62886B22E4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47117" y="1082622"/>
                <a:ext cx="2009559" cy="1168306"/>
              </a:xfrm>
              <a:custGeom>
                <a:avLst/>
                <a:gdLst>
                  <a:gd name="T0" fmla="*/ 1106 w 1106"/>
                  <a:gd name="T1" fmla="*/ 643 h 643"/>
                  <a:gd name="T2" fmla="*/ 0 w 1106"/>
                  <a:gd name="T3" fmla="*/ 643 h 643"/>
                  <a:gd name="T4" fmla="*/ 0 w 1106"/>
                  <a:gd name="T5" fmla="*/ 0 h 643"/>
                  <a:gd name="T6" fmla="*/ 1106 w 1106"/>
                  <a:gd name="T7" fmla="*/ 0 h 643"/>
                  <a:gd name="T8" fmla="*/ 1106 w 1106"/>
                  <a:gd name="T9" fmla="*/ 637 h 643"/>
                  <a:gd name="T10" fmla="*/ 1106 w 1106"/>
                  <a:gd name="T11" fmla="*/ 643 h 643"/>
                  <a:gd name="T12" fmla="*/ 1100 w 1106"/>
                  <a:gd name="T13" fmla="*/ 637 h 643"/>
                  <a:gd name="T14" fmla="*/ 1100 w 1106"/>
                  <a:gd name="T15" fmla="*/ 637 h 643"/>
                  <a:gd name="T16" fmla="*/ 1100 w 1106"/>
                  <a:gd name="T17" fmla="*/ 631 h 643"/>
                  <a:gd name="T18" fmla="*/ 1100 w 1106"/>
                  <a:gd name="T19" fmla="*/ 637 h 643"/>
                  <a:gd name="T20" fmla="*/ 1006 w 1106"/>
                  <a:gd name="T21" fmla="*/ 631 h 643"/>
                  <a:gd name="T22" fmla="*/ 1006 w 1106"/>
                  <a:gd name="T23" fmla="*/ 637 h 643"/>
                  <a:gd name="T24" fmla="*/ 1074 w 1106"/>
                  <a:gd name="T25" fmla="*/ 637 h 643"/>
                  <a:gd name="T26" fmla="*/ 1074 w 1106"/>
                  <a:gd name="T27" fmla="*/ 631 h 643"/>
                  <a:gd name="T28" fmla="*/ 1093 w 1106"/>
                  <a:gd name="T29" fmla="*/ 631 h 643"/>
                  <a:gd name="T30" fmla="*/ 1093 w 1106"/>
                  <a:gd name="T31" fmla="*/ 13 h 643"/>
                  <a:gd name="T32" fmla="*/ 13 w 1106"/>
                  <a:gd name="T33" fmla="*/ 13 h 643"/>
                  <a:gd name="T34" fmla="*/ 13 w 1106"/>
                  <a:gd name="T35" fmla="*/ 631 h 643"/>
                  <a:gd name="T36" fmla="*/ 25 w 1106"/>
                  <a:gd name="T37" fmla="*/ 631 h 643"/>
                  <a:gd name="T38" fmla="*/ 25 w 1106"/>
                  <a:gd name="T39" fmla="*/ 637 h 643"/>
                  <a:gd name="T40" fmla="*/ 94 w 1106"/>
                  <a:gd name="T41" fmla="*/ 637 h 643"/>
                  <a:gd name="T42" fmla="*/ 94 w 1106"/>
                  <a:gd name="T43" fmla="*/ 631 h 643"/>
                  <a:gd name="T44" fmla="*/ 135 w 1106"/>
                  <a:gd name="T45" fmla="*/ 631 h 643"/>
                  <a:gd name="T46" fmla="*/ 135 w 1106"/>
                  <a:gd name="T47" fmla="*/ 637 h 643"/>
                  <a:gd name="T48" fmla="*/ 204 w 1106"/>
                  <a:gd name="T49" fmla="*/ 637 h 643"/>
                  <a:gd name="T50" fmla="*/ 204 w 1106"/>
                  <a:gd name="T51" fmla="*/ 631 h 643"/>
                  <a:gd name="T52" fmla="*/ 244 w 1106"/>
                  <a:gd name="T53" fmla="*/ 631 h 643"/>
                  <a:gd name="T54" fmla="*/ 244 w 1106"/>
                  <a:gd name="T55" fmla="*/ 637 h 643"/>
                  <a:gd name="T56" fmla="*/ 313 w 1106"/>
                  <a:gd name="T57" fmla="*/ 637 h 643"/>
                  <a:gd name="T58" fmla="*/ 313 w 1106"/>
                  <a:gd name="T59" fmla="*/ 631 h 643"/>
                  <a:gd name="T60" fmla="*/ 354 w 1106"/>
                  <a:gd name="T61" fmla="*/ 631 h 643"/>
                  <a:gd name="T62" fmla="*/ 354 w 1106"/>
                  <a:gd name="T63" fmla="*/ 637 h 643"/>
                  <a:gd name="T64" fmla="*/ 420 w 1106"/>
                  <a:gd name="T65" fmla="*/ 637 h 643"/>
                  <a:gd name="T66" fmla="*/ 420 w 1106"/>
                  <a:gd name="T67" fmla="*/ 631 h 643"/>
                  <a:gd name="T68" fmla="*/ 461 w 1106"/>
                  <a:gd name="T69" fmla="*/ 631 h 643"/>
                  <a:gd name="T70" fmla="*/ 461 w 1106"/>
                  <a:gd name="T71" fmla="*/ 637 h 643"/>
                  <a:gd name="T72" fmla="*/ 529 w 1106"/>
                  <a:gd name="T73" fmla="*/ 637 h 643"/>
                  <a:gd name="T74" fmla="*/ 529 w 1106"/>
                  <a:gd name="T75" fmla="*/ 631 h 643"/>
                  <a:gd name="T76" fmla="*/ 570 w 1106"/>
                  <a:gd name="T77" fmla="*/ 631 h 643"/>
                  <a:gd name="T78" fmla="*/ 570 w 1106"/>
                  <a:gd name="T79" fmla="*/ 637 h 643"/>
                  <a:gd name="T80" fmla="*/ 639 w 1106"/>
                  <a:gd name="T81" fmla="*/ 637 h 643"/>
                  <a:gd name="T82" fmla="*/ 639 w 1106"/>
                  <a:gd name="T83" fmla="*/ 631 h 643"/>
                  <a:gd name="T84" fmla="*/ 680 w 1106"/>
                  <a:gd name="T85" fmla="*/ 631 h 643"/>
                  <a:gd name="T86" fmla="*/ 680 w 1106"/>
                  <a:gd name="T87" fmla="*/ 637 h 643"/>
                  <a:gd name="T88" fmla="*/ 749 w 1106"/>
                  <a:gd name="T89" fmla="*/ 637 h 643"/>
                  <a:gd name="T90" fmla="*/ 749 w 1106"/>
                  <a:gd name="T91" fmla="*/ 631 h 643"/>
                  <a:gd name="T92" fmla="*/ 786 w 1106"/>
                  <a:gd name="T93" fmla="*/ 631 h 643"/>
                  <a:gd name="T94" fmla="*/ 786 w 1106"/>
                  <a:gd name="T95" fmla="*/ 637 h 643"/>
                  <a:gd name="T96" fmla="*/ 855 w 1106"/>
                  <a:gd name="T97" fmla="*/ 637 h 643"/>
                  <a:gd name="T98" fmla="*/ 855 w 1106"/>
                  <a:gd name="T99" fmla="*/ 631 h 643"/>
                  <a:gd name="T100" fmla="*/ 896 w 1106"/>
                  <a:gd name="T101" fmla="*/ 631 h 643"/>
                  <a:gd name="T102" fmla="*/ 896 w 1106"/>
                  <a:gd name="T103" fmla="*/ 637 h 643"/>
                  <a:gd name="T104" fmla="*/ 965 w 1106"/>
                  <a:gd name="T105" fmla="*/ 637 h 643"/>
                  <a:gd name="T106" fmla="*/ 965 w 1106"/>
                  <a:gd name="T107" fmla="*/ 631 h 643"/>
                  <a:gd name="T108" fmla="*/ 1006 w 1106"/>
                  <a:gd name="T109" fmla="*/ 631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06" h="643">
                    <a:moveTo>
                      <a:pt x="1106" y="643"/>
                    </a:moveTo>
                    <a:lnTo>
                      <a:pt x="0" y="643"/>
                    </a:lnTo>
                    <a:lnTo>
                      <a:pt x="0" y="0"/>
                    </a:lnTo>
                    <a:lnTo>
                      <a:pt x="1106" y="0"/>
                    </a:lnTo>
                    <a:lnTo>
                      <a:pt x="1106" y="637"/>
                    </a:lnTo>
                    <a:lnTo>
                      <a:pt x="1106" y="643"/>
                    </a:lnTo>
                    <a:moveTo>
                      <a:pt x="1100" y="637"/>
                    </a:moveTo>
                    <a:lnTo>
                      <a:pt x="1100" y="637"/>
                    </a:lnTo>
                    <a:lnTo>
                      <a:pt x="1100" y="631"/>
                    </a:lnTo>
                    <a:lnTo>
                      <a:pt x="1100" y="637"/>
                    </a:lnTo>
                    <a:moveTo>
                      <a:pt x="1006" y="631"/>
                    </a:moveTo>
                    <a:lnTo>
                      <a:pt x="1006" y="637"/>
                    </a:lnTo>
                    <a:lnTo>
                      <a:pt x="1074" y="637"/>
                    </a:lnTo>
                    <a:lnTo>
                      <a:pt x="1074" y="631"/>
                    </a:lnTo>
                    <a:lnTo>
                      <a:pt x="1093" y="631"/>
                    </a:lnTo>
                    <a:lnTo>
                      <a:pt x="1093" y="13"/>
                    </a:lnTo>
                    <a:lnTo>
                      <a:pt x="13" y="13"/>
                    </a:lnTo>
                    <a:lnTo>
                      <a:pt x="13" y="631"/>
                    </a:lnTo>
                    <a:lnTo>
                      <a:pt x="25" y="631"/>
                    </a:lnTo>
                    <a:lnTo>
                      <a:pt x="25" y="637"/>
                    </a:lnTo>
                    <a:lnTo>
                      <a:pt x="94" y="637"/>
                    </a:lnTo>
                    <a:lnTo>
                      <a:pt x="94" y="631"/>
                    </a:lnTo>
                    <a:lnTo>
                      <a:pt x="135" y="631"/>
                    </a:lnTo>
                    <a:lnTo>
                      <a:pt x="135" y="637"/>
                    </a:lnTo>
                    <a:lnTo>
                      <a:pt x="204" y="637"/>
                    </a:lnTo>
                    <a:lnTo>
                      <a:pt x="204" y="631"/>
                    </a:lnTo>
                    <a:lnTo>
                      <a:pt x="244" y="631"/>
                    </a:lnTo>
                    <a:lnTo>
                      <a:pt x="244" y="637"/>
                    </a:lnTo>
                    <a:lnTo>
                      <a:pt x="313" y="637"/>
                    </a:lnTo>
                    <a:lnTo>
                      <a:pt x="313" y="631"/>
                    </a:lnTo>
                    <a:lnTo>
                      <a:pt x="354" y="631"/>
                    </a:lnTo>
                    <a:lnTo>
                      <a:pt x="354" y="637"/>
                    </a:lnTo>
                    <a:lnTo>
                      <a:pt x="420" y="637"/>
                    </a:lnTo>
                    <a:lnTo>
                      <a:pt x="420" y="631"/>
                    </a:lnTo>
                    <a:lnTo>
                      <a:pt x="461" y="631"/>
                    </a:lnTo>
                    <a:lnTo>
                      <a:pt x="461" y="637"/>
                    </a:lnTo>
                    <a:lnTo>
                      <a:pt x="529" y="637"/>
                    </a:lnTo>
                    <a:lnTo>
                      <a:pt x="529" y="631"/>
                    </a:lnTo>
                    <a:lnTo>
                      <a:pt x="570" y="631"/>
                    </a:lnTo>
                    <a:lnTo>
                      <a:pt x="570" y="637"/>
                    </a:lnTo>
                    <a:lnTo>
                      <a:pt x="639" y="637"/>
                    </a:lnTo>
                    <a:lnTo>
                      <a:pt x="639" y="631"/>
                    </a:lnTo>
                    <a:lnTo>
                      <a:pt x="680" y="631"/>
                    </a:lnTo>
                    <a:lnTo>
                      <a:pt x="680" y="637"/>
                    </a:lnTo>
                    <a:lnTo>
                      <a:pt x="749" y="637"/>
                    </a:lnTo>
                    <a:lnTo>
                      <a:pt x="749" y="631"/>
                    </a:lnTo>
                    <a:lnTo>
                      <a:pt x="786" y="631"/>
                    </a:lnTo>
                    <a:lnTo>
                      <a:pt x="786" y="637"/>
                    </a:lnTo>
                    <a:lnTo>
                      <a:pt x="855" y="637"/>
                    </a:lnTo>
                    <a:lnTo>
                      <a:pt x="855" y="631"/>
                    </a:lnTo>
                    <a:lnTo>
                      <a:pt x="896" y="631"/>
                    </a:lnTo>
                    <a:lnTo>
                      <a:pt x="896" y="637"/>
                    </a:lnTo>
                    <a:lnTo>
                      <a:pt x="965" y="637"/>
                    </a:lnTo>
                    <a:lnTo>
                      <a:pt x="965" y="631"/>
                    </a:lnTo>
                    <a:lnTo>
                      <a:pt x="1006" y="631"/>
                    </a:ln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Rectangle 41">
                <a:extLst>
                  <a:ext uri="{FF2B5EF4-FFF2-40B4-BE49-F238E27FC236}">
                    <a16:creationId xmlns:a16="http://schemas.microsoft.com/office/drawing/2014/main" id="{6E2C6123-27D9-4119-A74B-2D4D313709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2540" y="1220711"/>
                <a:ext cx="125370" cy="100841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Rectangle 42">
                <a:extLst>
                  <a:ext uri="{FF2B5EF4-FFF2-40B4-BE49-F238E27FC236}">
                    <a16:creationId xmlns:a16="http://schemas.microsoft.com/office/drawing/2014/main" id="{AC308655-2413-4870-9E77-7FA2496494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2540" y="1220711"/>
                <a:ext cx="125370" cy="100841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Rectangle 43">
                <a:extLst>
                  <a:ext uri="{FF2B5EF4-FFF2-40B4-BE49-F238E27FC236}">
                    <a16:creationId xmlns:a16="http://schemas.microsoft.com/office/drawing/2014/main" id="{A8552DED-032C-4CBA-B855-5E800F337F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2540" y="2229125"/>
                <a:ext cx="125370" cy="109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Rectangle 44">
                <a:extLst>
                  <a:ext uri="{FF2B5EF4-FFF2-40B4-BE49-F238E27FC236}">
                    <a16:creationId xmlns:a16="http://schemas.microsoft.com/office/drawing/2014/main" id="{215C0B43-4B7F-4254-BF3B-4E1BF521EE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2540" y="2229125"/>
                <a:ext cx="125370" cy="109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Rectangle 45">
                <a:extLst>
                  <a:ext uri="{FF2B5EF4-FFF2-40B4-BE49-F238E27FC236}">
                    <a16:creationId xmlns:a16="http://schemas.microsoft.com/office/drawing/2014/main" id="{9597ABCA-E519-4720-B2A9-CEFF5042E3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2406" y="1396957"/>
                <a:ext cx="125370" cy="83216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Rectangle 46">
                <a:extLst>
                  <a:ext uri="{FF2B5EF4-FFF2-40B4-BE49-F238E27FC236}">
                    <a16:creationId xmlns:a16="http://schemas.microsoft.com/office/drawing/2014/main" id="{A3764A15-A228-4441-8984-D8943608CE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2406" y="1396957"/>
                <a:ext cx="125370" cy="83216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Rectangle 47">
                <a:extLst>
                  <a:ext uri="{FF2B5EF4-FFF2-40B4-BE49-F238E27FC236}">
                    <a16:creationId xmlns:a16="http://schemas.microsoft.com/office/drawing/2014/main" id="{8EC5808E-5393-41A4-BEAD-6DCD4C0D6B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2406" y="2229125"/>
                <a:ext cx="125370" cy="109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Rectangle 48">
                <a:extLst>
                  <a:ext uri="{FF2B5EF4-FFF2-40B4-BE49-F238E27FC236}">
                    <a16:creationId xmlns:a16="http://schemas.microsoft.com/office/drawing/2014/main" id="{44E14E10-5098-42B7-A26F-58BF397B38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2406" y="2229125"/>
                <a:ext cx="125370" cy="109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Rectangle 49">
                <a:extLst>
                  <a:ext uri="{FF2B5EF4-FFF2-40B4-BE49-F238E27FC236}">
                    <a16:creationId xmlns:a16="http://schemas.microsoft.com/office/drawing/2014/main" id="{2BD50E13-C99A-4972-BAE0-FF0B285DB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0455" y="1669501"/>
                <a:ext cx="125370" cy="5596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Rectangle 50">
                <a:extLst>
                  <a:ext uri="{FF2B5EF4-FFF2-40B4-BE49-F238E27FC236}">
                    <a16:creationId xmlns:a16="http://schemas.microsoft.com/office/drawing/2014/main" id="{DFF4ABE0-9562-4AED-93D3-333F5AC598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0455" y="1669501"/>
                <a:ext cx="125370" cy="5596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Rectangle 51">
                <a:extLst>
                  <a:ext uri="{FF2B5EF4-FFF2-40B4-BE49-F238E27FC236}">
                    <a16:creationId xmlns:a16="http://schemas.microsoft.com/office/drawing/2014/main" id="{DFE91CDA-EDEF-4C07-B43F-599C88AD07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0455" y="2229125"/>
                <a:ext cx="125370" cy="109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Rectangle 52">
                <a:extLst>
                  <a:ext uri="{FF2B5EF4-FFF2-40B4-BE49-F238E27FC236}">
                    <a16:creationId xmlns:a16="http://schemas.microsoft.com/office/drawing/2014/main" id="{C5027AF5-E17F-4D12-B780-EC4FA93685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0455" y="2229125"/>
                <a:ext cx="125370" cy="109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Rectangle 53">
                <a:extLst>
                  <a:ext uri="{FF2B5EF4-FFF2-40B4-BE49-F238E27FC236}">
                    <a16:creationId xmlns:a16="http://schemas.microsoft.com/office/drawing/2014/main" id="{71A33556-B2B4-48A3-B863-17BA78C323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0321" y="1493255"/>
                <a:ext cx="119919" cy="73587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Rectangle 54">
                <a:extLst>
                  <a:ext uri="{FF2B5EF4-FFF2-40B4-BE49-F238E27FC236}">
                    <a16:creationId xmlns:a16="http://schemas.microsoft.com/office/drawing/2014/main" id="{8B655BA7-8795-4885-9FB9-427484165D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0321" y="1493255"/>
                <a:ext cx="119919" cy="73587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Rectangle 55">
                <a:extLst>
                  <a:ext uri="{FF2B5EF4-FFF2-40B4-BE49-F238E27FC236}">
                    <a16:creationId xmlns:a16="http://schemas.microsoft.com/office/drawing/2014/main" id="{6E2030E6-4171-484A-99C4-13846529EB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0321" y="2229125"/>
                <a:ext cx="119919" cy="109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Rectangle 56">
                <a:extLst>
                  <a:ext uri="{FF2B5EF4-FFF2-40B4-BE49-F238E27FC236}">
                    <a16:creationId xmlns:a16="http://schemas.microsoft.com/office/drawing/2014/main" id="{65DC068A-AD3D-44B4-807B-112B7A4114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0321" y="2229125"/>
                <a:ext cx="119919" cy="109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Rectangle 57">
                <a:extLst>
                  <a:ext uri="{FF2B5EF4-FFF2-40B4-BE49-F238E27FC236}">
                    <a16:creationId xmlns:a16="http://schemas.microsoft.com/office/drawing/2014/main" id="{2025A516-EE29-4D21-9ABF-89A4B37E56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4735" y="1853014"/>
                <a:ext cx="123553" cy="37611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Rectangle 58">
                <a:extLst>
                  <a:ext uri="{FF2B5EF4-FFF2-40B4-BE49-F238E27FC236}">
                    <a16:creationId xmlns:a16="http://schemas.microsoft.com/office/drawing/2014/main" id="{7D2042A8-874C-4E9B-8BB3-2F7BB60F5B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4735" y="1853014"/>
                <a:ext cx="123553" cy="37611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Rectangle 59">
                <a:extLst>
                  <a:ext uri="{FF2B5EF4-FFF2-40B4-BE49-F238E27FC236}">
                    <a16:creationId xmlns:a16="http://schemas.microsoft.com/office/drawing/2014/main" id="{5BC10422-EB53-467D-BE41-E4F56FAA08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4735" y="2229125"/>
                <a:ext cx="123553" cy="109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Rectangle 60">
                <a:extLst>
                  <a:ext uri="{FF2B5EF4-FFF2-40B4-BE49-F238E27FC236}">
                    <a16:creationId xmlns:a16="http://schemas.microsoft.com/office/drawing/2014/main" id="{411B0969-5148-4EAF-998C-42B7AB8A20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4735" y="2229125"/>
                <a:ext cx="123553" cy="109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Rectangle 61">
                <a:extLst>
                  <a:ext uri="{FF2B5EF4-FFF2-40B4-BE49-F238E27FC236}">
                    <a16:creationId xmlns:a16="http://schemas.microsoft.com/office/drawing/2014/main" id="{4B132ED3-A71E-4100-9193-9E9762DD5F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2785" y="2045611"/>
                <a:ext cx="125370" cy="18351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Rectangle 62">
                <a:extLst>
                  <a:ext uri="{FF2B5EF4-FFF2-40B4-BE49-F238E27FC236}">
                    <a16:creationId xmlns:a16="http://schemas.microsoft.com/office/drawing/2014/main" id="{2463DDE6-78D5-4107-BFB2-8C49BA5343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2785" y="2045611"/>
                <a:ext cx="125370" cy="18351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Rectangle 63">
                <a:extLst>
                  <a:ext uri="{FF2B5EF4-FFF2-40B4-BE49-F238E27FC236}">
                    <a16:creationId xmlns:a16="http://schemas.microsoft.com/office/drawing/2014/main" id="{78BD6FF8-1500-4A5D-B90A-CD1486B700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2785" y="2229125"/>
                <a:ext cx="125370" cy="109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Rectangle 64">
                <a:extLst>
                  <a:ext uri="{FF2B5EF4-FFF2-40B4-BE49-F238E27FC236}">
                    <a16:creationId xmlns:a16="http://schemas.microsoft.com/office/drawing/2014/main" id="{10A7EE06-DF0D-4E7B-ABFF-538F046979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2785" y="2229125"/>
                <a:ext cx="125370" cy="109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Rectangle 65">
                <a:extLst>
                  <a:ext uri="{FF2B5EF4-FFF2-40B4-BE49-F238E27FC236}">
                    <a16:creationId xmlns:a16="http://schemas.microsoft.com/office/drawing/2014/main" id="{F75A9F90-9A93-47F1-996F-18D0DDDCE1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82650" y="1669501"/>
                <a:ext cx="125370" cy="5596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Rectangle 66">
                <a:extLst>
                  <a:ext uri="{FF2B5EF4-FFF2-40B4-BE49-F238E27FC236}">
                    <a16:creationId xmlns:a16="http://schemas.microsoft.com/office/drawing/2014/main" id="{9473D74C-E6F8-49EA-827E-93D3782E08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82650" y="1669501"/>
                <a:ext cx="125370" cy="55962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Rectangle 67">
                <a:extLst>
                  <a:ext uri="{FF2B5EF4-FFF2-40B4-BE49-F238E27FC236}">
                    <a16:creationId xmlns:a16="http://schemas.microsoft.com/office/drawing/2014/main" id="{D1627A09-E98C-476B-9014-CA6E47D8A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82650" y="2229125"/>
                <a:ext cx="125370" cy="109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Rectangle 68">
                <a:extLst>
                  <a:ext uri="{FF2B5EF4-FFF2-40B4-BE49-F238E27FC236}">
                    <a16:creationId xmlns:a16="http://schemas.microsoft.com/office/drawing/2014/main" id="{07386630-0ABF-4578-B4E4-D74571B10F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82650" y="2229125"/>
                <a:ext cx="125370" cy="109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Rectangle 69">
                <a:extLst>
                  <a:ext uri="{FF2B5EF4-FFF2-40B4-BE49-F238E27FC236}">
                    <a16:creationId xmlns:a16="http://schemas.microsoft.com/office/drawing/2014/main" id="{EF233E3A-C678-49F7-88E2-11C1819DE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5248" y="1386055"/>
                <a:ext cx="125370" cy="84307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Rectangle 70">
                <a:extLst>
                  <a:ext uri="{FF2B5EF4-FFF2-40B4-BE49-F238E27FC236}">
                    <a16:creationId xmlns:a16="http://schemas.microsoft.com/office/drawing/2014/main" id="{79278E4B-8157-49A8-B71E-55081D4CE9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5248" y="1386055"/>
                <a:ext cx="125370" cy="84307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Rectangle 71">
                <a:extLst>
                  <a:ext uri="{FF2B5EF4-FFF2-40B4-BE49-F238E27FC236}">
                    <a16:creationId xmlns:a16="http://schemas.microsoft.com/office/drawing/2014/main" id="{96D6ADDB-A3AB-47E5-92C0-4D89E0225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5248" y="2229125"/>
                <a:ext cx="125370" cy="109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Rectangle 72">
                <a:extLst>
                  <a:ext uri="{FF2B5EF4-FFF2-40B4-BE49-F238E27FC236}">
                    <a16:creationId xmlns:a16="http://schemas.microsoft.com/office/drawing/2014/main" id="{EE4F3546-E4AF-482D-9DFB-B569974E20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5248" y="2229125"/>
                <a:ext cx="125370" cy="109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Rectangle 73">
                <a:extLst>
                  <a:ext uri="{FF2B5EF4-FFF2-40B4-BE49-F238E27FC236}">
                    <a16:creationId xmlns:a16="http://schemas.microsoft.com/office/drawing/2014/main" id="{D23E6249-8FD0-4B16-B759-68D2C7B770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75114" y="1220711"/>
                <a:ext cx="125370" cy="100841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Rectangle 74">
                <a:extLst>
                  <a:ext uri="{FF2B5EF4-FFF2-40B4-BE49-F238E27FC236}">
                    <a16:creationId xmlns:a16="http://schemas.microsoft.com/office/drawing/2014/main" id="{1B5E9753-32BB-4EDE-9DDF-99B34BC198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75114" y="1220711"/>
                <a:ext cx="125370" cy="100841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Rectangle 75">
                <a:extLst>
                  <a:ext uri="{FF2B5EF4-FFF2-40B4-BE49-F238E27FC236}">
                    <a16:creationId xmlns:a16="http://schemas.microsoft.com/office/drawing/2014/main" id="{7DDC172F-096E-439C-9A97-782E5C7A92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75114" y="2229125"/>
                <a:ext cx="125370" cy="109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Rectangle 76">
                <a:extLst>
                  <a:ext uri="{FF2B5EF4-FFF2-40B4-BE49-F238E27FC236}">
                    <a16:creationId xmlns:a16="http://schemas.microsoft.com/office/drawing/2014/main" id="{2177F6FB-425C-43FD-B181-CE92DD5CD6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75114" y="2229125"/>
                <a:ext cx="125370" cy="109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Rectangle 77">
                <a:extLst>
                  <a:ext uri="{FF2B5EF4-FFF2-40B4-BE49-F238E27FC236}">
                    <a16:creationId xmlns:a16="http://schemas.microsoft.com/office/drawing/2014/main" id="{EB0B984D-EEE2-4DB2-9B8D-0D4D1705BD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74980" y="1551398"/>
                <a:ext cx="123553" cy="67772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Rectangle 78">
                <a:extLst>
                  <a:ext uri="{FF2B5EF4-FFF2-40B4-BE49-F238E27FC236}">
                    <a16:creationId xmlns:a16="http://schemas.microsoft.com/office/drawing/2014/main" id="{87301C05-8589-4961-866B-2E7C761545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74980" y="1551398"/>
                <a:ext cx="123553" cy="67772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Rectangle 79">
                <a:extLst>
                  <a:ext uri="{FF2B5EF4-FFF2-40B4-BE49-F238E27FC236}">
                    <a16:creationId xmlns:a16="http://schemas.microsoft.com/office/drawing/2014/main" id="{0C569896-6530-43F6-899A-07F9821D5A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74980" y="2229125"/>
                <a:ext cx="123553" cy="109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Rectangle 80">
                <a:extLst>
                  <a:ext uri="{FF2B5EF4-FFF2-40B4-BE49-F238E27FC236}">
                    <a16:creationId xmlns:a16="http://schemas.microsoft.com/office/drawing/2014/main" id="{E7565BAF-F332-43A2-AEB2-1D2EACD5CC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74980" y="2229125"/>
                <a:ext cx="123553" cy="1090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" name="Freeform 81">
              <a:extLst>
                <a:ext uri="{FF2B5EF4-FFF2-40B4-BE49-F238E27FC236}">
                  <a16:creationId xmlns:a16="http://schemas.microsoft.com/office/drawing/2014/main" id="{0DCE0BC1-2F69-4281-8F36-3F26C977B1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0982" y="1199484"/>
              <a:ext cx="474008" cy="474009"/>
            </a:xfrm>
            <a:custGeom>
              <a:avLst/>
              <a:gdLst>
                <a:gd name="T0" fmla="*/ 64 w 87"/>
                <a:gd name="T1" fmla="*/ 63 h 87"/>
                <a:gd name="T2" fmla="*/ 24 w 87"/>
                <a:gd name="T3" fmla="*/ 63 h 87"/>
                <a:gd name="T4" fmla="*/ 24 w 87"/>
                <a:gd name="T5" fmla="*/ 24 h 87"/>
                <a:gd name="T6" fmla="*/ 63 w 87"/>
                <a:gd name="T7" fmla="*/ 23 h 87"/>
                <a:gd name="T8" fmla="*/ 64 w 87"/>
                <a:gd name="T9" fmla="*/ 63 h 87"/>
                <a:gd name="T10" fmla="*/ 77 w 87"/>
                <a:gd name="T11" fmla="*/ 15 h 87"/>
                <a:gd name="T12" fmla="*/ 71 w 87"/>
                <a:gd name="T13" fmla="*/ 9 h 87"/>
                <a:gd name="T14" fmla="*/ 65 w 87"/>
                <a:gd name="T15" fmla="*/ 12 h 87"/>
                <a:gd name="T16" fmla="*/ 59 w 87"/>
                <a:gd name="T17" fmla="*/ 9 h 87"/>
                <a:gd name="T18" fmla="*/ 59 w 87"/>
                <a:gd name="T19" fmla="*/ 2 h 87"/>
                <a:gd name="T20" fmla="*/ 50 w 87"/>
                <a:gd name="T21" fmla="*/ 0 h 87"/>
                <a:gd name="T22" fmla="*/ 46 w 87"/>
                <a:gd name="T23" fmla="*/ 6 h 87"/>
                <a:gd name="T24" fmla="*/ 46 w 87"/>
                <a:gd name="T25" fmla="*/ 6 h 87"/>
                <a:gd name="T26" fmla="*/ 43 w 87"/>
                <a:gd name="T27" fmla="*/ 6 h 87"/>
                <a:gd name="T28" fmla="*/ 40 w 87"/>
                <a:gd name="T29" fmla="*/ 6 h 87"/>
                <a:gd name="T30" fmla="*/ 40 w 87"/>
                <a:gd name="T31" fmla="*/ 6 h 87"/>
                <a:gd name="T32" fmla="*/ 36 w 87"/>
                <a:gd name="T33" fmla="*/ 0 h 87"/>
                <a:gd name="T34" fmla="*/ 27 w 87"/>
                <a:gd name="T35" fmla="*/ 3 h 87"/>
                <a:gd name="T36" fmla="*/ 27 w 87"/>
                <a:gd name="T37" fmla="*/ 9 h 87"/>
                <a:gd name="T38" fmla="*/ 22 w 87"/>
                <a:gd name="T39" fmla="*/ 13 h 87"/>
                <a:gd name="T40" fmla="*/ 16 w 87"/>
                <a:gd name="T41" fmla="*/ 10 h 87"/>
                <a:gd name="T42" fmla="*/ 9 w 87"/>
                <a:gd name="T43" fmla="*/ 16 h 87"/>
                <a:gd name="T44" fmla="*/ 12 w 87"/>
                <a:gd name="T45" fmla="*/ 22 h 87"/>
                <a:gd name="T46" fmla="*/ 9 w 87"/>
                <a:gd name="T47" fmla="*/ 28 h 87"/>
                <a:gd name="T48" fmla="*/ 3 w 87"/>
                <a:gd name="T49" fmla="*/ 28 h 87"/>
                <a:gd name="T50" fmla="*/ 0 w 87"/>
                <a:gd name="T51" fmla="*/ 37 h 87"/>
                <a:gd name="T52" fmla="*/ 6 w 87"/>
                <a:gd name="T53" fmla="*/ 41 h 87"/>
                <a:gd name="T54" fmla="*/ 6 w 87"/>
                <a:gd name="T55" fmla="*/ 44 h 87"/>
                <a:gd name="T56" fmla="*/ 6 w 87"/>
                <a:gd name="T57" fmla="*/ 47 h 87"/>
                <a:gd name="T58" fmla="*/ 6 w 87"/>
                <a:gd name="T59" fmla="*/ 47 h 87"/>
                <a:gd name="T60" fmla="*/ 0 w 87"/>
                <a:gd name="T61" fmla="*/ 51 h 87"/>
                <a:gd name="T62" fmla="*/ 3 w 87"/>
                <a:gd name="T63" fmla="*/ 59 h 87"/>
                <a:gd name="T64" fmla="*/ 10 w 87"/>
                <a:gd name="T65" fmla="*/ 60 h 87"/>
                <a:gd name="T66" fmla="*/ 13 w 87"/>
                <a:gd name="T67" fmla="*/ 65 h 87"/>
                <a:gd name="T68" fmla="*/ 10 w 87"/>
                <a:gd name="T69" fmla="*/ 71 h 87"/>
                <a:gd name="T70" fmla="*/ 16 w 87"/>
                <a:gd name="T71" fmla="*/ 78 h 87"/>
                <a:gd name="T72" fmla="*/ 23 w 87"/>
                <a:gd name="T73" fmla="*/ 74 h 87"/>
                <a:gd name="T74" fmla="*/ 28 w 87"/>
                <a:gd name="T75" fmla="*/ 77 h 87"/>
                <a:gd name="T76" fmla="*/ 29 w 87"/>
                <a:gd name="T77" fmla="*/ 84 h 87"/>
                <a:gd name="T78" fmla="*/ 37 w 87"/>
                <a:gd name="T79" fmla="*/ 87 h 87"/>
                <a:gd name="T80" fmla="*/ 41 w 87"/>
                <a:gd name="T81" fmla="*/ 81 h 87"/>
                <a:gd name="T82" fmla="*/ 44 w 87"/>
                <a:gd name="T83" fmla="*/ 81 h 87"/>
                <a:gd name="T84" fmla="*/ 47 w 87"/>
                <a:gd name="T85" fmla="*/ 81 h 87"/>
                <a:gd name="T86" fmla="*/ 51 w 87"/>
                <a:gd name="T87" fmla="*/ 86 h 87"/>
                <a:gd name="T88" fmla="*/ 60 w 87"/>
                <a:gd name="T89" fmla="*/ 84 h 87"/>
                <a:gd name="T90" fmla="*/ 60 w 87"/>
                <a:gd name="T91" fmla="*/ 77 h 87"/>
                <a:gd name="T92" fmla="*/ 65 w 87"/>
                <a:gd name="T93" fmla="*/ 74 h 87"/>
                <a:gd name="T94" fmla="*/ 72 w 87"/>
                <a:gd name="T95" fmla="*/ 77 h 87"/>
                <a:gd name="T96" fmla="*/ 78 w 87"/>
                <a:gd name="T97" fmla="*/ 70 h 87"/>
                <a:gd name="T98" fmla="*/ 75 w 87"/>
                <a:gd name="T99" fmla="*/ 64 h 87"/>
                <a:gd name="T100" fmla="*/ 78 w 87"/>
                <a:gd name="T101" fmla="*/ 59 h 87"/>
                <a:gd name="T102" fmla="*/ 85 w 87"/>
                <a:gd name="T103" fmla="*/ 58 h 87"/>
                <a:gd name="T104" fmla="*/ 87 w 87"/>
                <a:gd name="T105" fmla="*/ 50 h 87"/>
                <a:gd name="T106" fmla="*/ 81 w 87"/>
                <a:gd name="T107" fmla="*/ 46 h 87"/>
                <a:gd name="T108" fmla="*/ 81 w 87"/>
                <a:gd name="T109" fmla="*/ 46 h 87"/>
                <a:gd name="T110" fmla="*/ 81 w 87"/>
                <a:gd name="T111" fmla="*/ 43 h 87"/>
                <a:gd name="T112" fmla="*/ 81 w 87"/>
                <a:gd name="T113" fmla="*/ 40 h 87"/>
                <a:gd name="T114" fmla="*/ 87 w 87"/>
                <a:gd name="T115" fmla="*/ 36 h 87"/>
                <a:gd name="T116" fmla="*/ 84 w 87"/>
                <a:gd name="T117" fmla="*/ 27 h 87"/>
                <a:gd name="T118" fmla="*/ 77 w 87"/>
                <a:gd name="T119" fmla="*/ 27 h 87"/>
                <a:gd name="T120" fmla="*/ 74 w 87"/>
                <a:gd name="T121" fmla="*/ 21 h 87"/>
                <a:gd name="T122" fmla="*/ 77 w 87"/>
                <a:gd name="T123" fmla="*/ 1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87">
                  <a:moveTo>
                    <a:pt x="64" y="63"/>
                  </a:moveTo>
                  <a:cubicBezTo>
                    <a:pt x="53" y="74"/>
                    <a:pt x="35" y="74"/>
                    <a:pt x="24" y="63"/>
                  </a:cubicBezTo>
                  <a:cubicBezTo>
                    <a:pt x="13" y="52"/>
                    <a:pt x="13" y="35"/>
                    <a:pt x="24" y="24"/>
                  </a:cubicBezTo>
                  <a:cubicBezTo>
                    <a:pt x="34" y="13"/>
                    <a:pt x="52" y="13"/>
                    <a:pt x="63" y="23"/>
                  </a:cubicBezTo>
                  <a:cubicBezTo>
                    <a:pt x="74" y="34"/>
                    <a:pt x="74" y="52"/>
                    <a:pt x="64" y="63"/>
                  </a:cubicBezTo>
                  <a:close/>
                  <a:moveTo>
                    <a:pt x="77" y="15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3" y="11"/>
                    <a:pt x="61" y="10"/>
                    <a:pt x="59" y="9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5" y="6"/>
                    <a:pt x="44" y="6"/>
                    <a:pt x="43" y="6"/>
                  </a:cubicBezTo>
                  <a:cubicBezTo>
                    <a:pt x="42" y="6"/>
                    <a:pt x="41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5" y="10"/>
                    <a:pt x="24" y="11"/>
                    <a:pt x="22" y="13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4"/>
                    <a:pt x="10" y="26"/>
                    <a:pt x="9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3"/>
                    <a:pt x="6" y="44"/>
                  </a:cubicBezTo>
                  <a:cubicBezTo>
                    <a:pt x="6" y="45"/>
                    <a:pt x="6" y="46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1" y="62"/>
                    <a:pt x="12" y="63"/>
                    <a:pt x="13" y="65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4" y="76"/>
                    <a:pt x="26" y="77"/>
                    <a:pt x="28" y="77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2" y="81"/>
                    <a:pt x="43" y="81"/>
                    <a:pt x="44" y="81"/>
                  </a:cubicBezTo>
                  <a:cubicBezTo>
                    <a:pt x="45" y="81"/>
                    <a:pt x="46" y="81"/>
                    <a:pt x="47" y="81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2" y="76"/>
                    <a:pt x="64" y="75"/>
                    <a:pt x="65" y="74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6" y="62"/>
                    <a:pt x="77" y="61"/>
                    <a:pt x="78" y="59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5"/>
                    <a:pt x="81" y="44"/>
                    <a:pt x="81" y="43"/>
                  </a:cubicBezTo>
                  <a:cubicBezTo>
                    <a:pt x="81" y="42"/>
                    <a:pt x="81" y="41"/>
                    <a:pt x="81" y="40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6" y="25"/>
                    <a:pt x="75" y="23"/>
                    <a:pt x="74" y="21"/>
                  </a:cubicBezTo>
                  <a:cubicBezTo>
                    <a:pt x="77" y="15"/>
                    <a:pt x="77" y="15"/>
                    <a:pt x="77" y="15"/>
                  </a:cubicBezTo>
                  <a:close/>
                </a:path>
              </a:pathLst>
            </a:custGeom>
            <a:solidFill>
              <a:srgbClr val="173D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4">
              <a:extLst>
                <a:ext uri="{FF2B5EF4-FFF2-40B4-BE49-F238E27FC236}">
                  <a16:creationId xmlns:a16="http://schemas.microsoft.com/office/drawing/2014/main" id="{3230FFC1-5314-4504-8A35-C5CEF39F1F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67762" y="2576674"/>
              <a:ext cx="298643" cy="298643"/>
            </a:xfrm>
            <a:custGeom>
              <a:avLst/>
              <a:gdLst>
                <a:gd name="T0" fmla="*/ 22 w 55"/>
                <a:gd name="T1" fmla="*/ 55 h 55"/>
                <a:gd name="T2" fmla="*/ 18 w 55"/>
                <a:gd name="T3" fmla="*/ 54 h 55"/>
                <a:gd name="T4" fmla="*/ 17 w 55"/>
                <a:gd name="T5" fmla="*/ 49 h 55"/>
                <a:gd name="T6" fmla="*/ 12 w 55"/>
                <a:gd name="T7" fmla="*/ 48 h 55"/>
                <a:gd name="T8" fmla="*/ 9 w 55"/>
                <a:gd name="T9" fmla="*/ 49 h 55"/>
                <a:gd name="T10" fmla="*/ 6 w 55"/>
                <a:gd name="T11" fmla="*/ 45 h 55"/>
                <a:gd name="T12" fmla="*/ 6 w 55"/>
                <a:gd name="T13" fmla="*/ 38 h 55"/>
                <a:gd name="T14" fmla="*/ 4 w 55"/>
                <a:gd name="T15" fmla="*/ 38 h 55"/>
                <a:gd name="T16" fmla="*/ 1 w 55"/>
                <a:gd name="T17" fmla="*/ 37 h 55"/>
                <a:gd name="T18" fmla="*/ 1 w 55"/>
                <a:gd name="T19" fmla="*/ 32 h 55"/>
                <a:gd name="T20" fmla="*/ 3 w 55"/>
                <a:gd name="T21" fmla="*/ 26 h 55"/>
                <a:gd name="T22" fmla="*/ 0 w 55"/>
                <a:gd name="T23" fmla="*/ 24 h 55"/>
                <a:gd name="T24" fmla="*/ 1 w 55"/>
                <a:gd name="T25" fmla="*/ 20 h 55"/>
                <a:gd name="T26" fmla="*/ 2 w 55"/>
                <a:gd name="T27" fmla="*/ 18 h 55"/>
                <a:gd name="T28" fmla="*/ 4 w 55"/>
                <a:gd name="T29" fmla="*/ 18 h 55"/>
                <a:gd name="T30" fmla="*/ 8 w 55"/>
                <a:gd name="T31" fmla="*/ 14 h 55"/>
                <a:gd name="T32" fmla="*/ 6 w 55"/>
                <a:gd name="T33" fmla="*/ 10 h 55"/>
                <a:gd name="T34" fmla="*/ 9 w 55"/>
                <a:gd name="T35" fmla="*/ 6 h 55"/>
                <a:gd name="T36" fmla="*/ 13 w 55"/>
                <a:gd name="T37" fmla="*/ 8 h 55"/>
                <a:gd name="T38" fmla="*/ 17 w 55"/>
                <a:gd name="T39" fmla="*/ 6 h 55"/>
                <a:gd name="T40" fmla="*/ 17 w 55"/>
                <a:gd name="T41" fmla="*/ 2 h 55"/>
                <a:gd name="T42" fmla="*/ 23 w 55"/>
                <a:gd name="T43" fmla="*/ 0 h 55"/>
                <a:gd name="T44" fmla="*/ 25 w 55"/>
                <a:gd name="T45" fmla="*/ 4 h 55"/>
                <a:gd name="T46" fmla="*/ 29 w 55"/>
                <a:gd name="T47" fmla="*/ 4 h 55"/>
                <a:gd name="T48" fmla="*/ 31 w 55"/>
                <a:gd name="T49" fmla="*/ 0 h 55"/>
                <a:gd name="T50" fmla="*/ 37 w 55"/>
                <a:gd name="T51" fmla="*/ 2 h 55"/>
                <a:gd name="T52" fmla="*/ 41 w 55"/>
                <a:gd name="T53" fmla="*/ 8 h 55"/>
                <a:gd name="T54" fmla="*/ 46 w 55"/>
                <a:gd name="T55" fmla="*/ 7 h 55"/>
                <a:gd name="T56" fmla="*/ 47 w 55"/>
                <a:gd name="T57" fmla="*/ 14 h 55"/>
                <a:gd name="T58" fmla="*/ 49 w 55"/>
                <a:gd name="T59" fmla="*/ 17 h 55"/>
                <a:gd name="T60" fmla="*/ 50 w 55"/>
                <a:gd name="T61" fmla="*/ 17 h 55"/>
                <a:gd name="T62" fmla="*/ 53 w 55"/>
                <a:gd name="T63" fmla="*/ 17 h 55"/>
                <a:gd name="T64" fmla="*/ 54 w 55"/>
                <a:gd name="T65" fmla="*/ 23 h 55"/>
                <a:gd name="T66" fmla="*/ 51 w 55"/>
                <a:gd name="T67" fmla="*/ 25 h 55"/>
                <a:gd name="T68" fmla="*/ 52 w 55"/>
                <a:gd name="T69" fmla="*/ 29 h 55"/>
                <a:gd name="T70" fmla="*/ 55 w 55"/>
                <a:gd name="T71" fmla="*/ 33 h 55"/>
                <a:gd name="T72" fmla="*/ 54 w 55"/>
                <a:gd name="T73" fmla="*/ 37 h 55"/>
                <a:gd name="T74" fmla="*/ 50 w 55"/>
                <a:gd name="T75" fmla="*/ 37 h 55"/>
                <a:gd name="T76" fmla="*/ 48 w 55"/>
                <a:gd name="T77" fmla="*/ 42 h 55"/>
                <a:gd name="T78" fmla="*/ 49 w 55"/>
                <a:gd name="T79" fmla="*/ 45 h 55"/>
                <a:gd name="T80" fmla="*/ 46 w 55"/>
                <a:gd name="T81" fmla="*/ 48 h 55"/>
                <a:gd name="T82" fmla="*/ 44 w 55"/>
                <a:gd name="T83" fmla="*/ 48 h 55"/>
                <a:gd name="T84" fmla="*/ 39 w 55"/>
                <a:gd name="T85" fmla="*/ 48 h 55"/>
                <a:gd name="T86" fmla="*/ 37 w 55"/>
                <a:gd name="T87" fmla="*/ 54 h 55"/>
                <a:gd name="T88" fmla="*/ 32 w 55"/>
                <a:gd name="T89" fmla="*/ 54 h 55"/>
                <a:gd name="T90" fmla="*/ 29 w 55"/>
                <a:gd name="T91" fmla="*/ 52 h 55"/>
                <a:gd name="T92" fmla="*/ 26 w 55"/>
                <a:gd name="T93" fmla="*/ 52 h 55"/>
                <a:gd name="T94" fmla="*/ 23 w 55"/>
                <a:gd name="T95" fmla="*/ 55 h 55"/>
                <a:gd name="T96" fmla="*/ 10 w 55"/>
                <a:gd name="T97" fmla="*/ 23 h 55"/>
                <a:gd name="T98" fmla="*/ 40 w 55"/>
                <a:gd name="T99" fmla="*/ 40 h 55"/>
                <a:gd name="T100" fmla="*/ 27 w 55"/>
                <a:gd name="T101" fmla="*/ 10 h 55"/>
                <a:gd name="T102" fmla="*/ 3 w 55"/>
                <a:gd name="T103" fmla="*/ 30 h 55"/>
                <a:gd name="T104" fmla="*/ 52 w 55"/>
                <a:gd name="T105" fmla="*/ 29 h 55"/>
                <a:gd name="T106" fmla="*/ 25 w 55"/>
                <a:gd name="T107" fmla="*/ 4 h 55"/>
                <a:gd name="T108" fmla="*/ 25 w 55"/>
                <a:gd name="T109" fmla="*/ 4 h 55"/>
                <a:gd name="T110" fmla="*/ 29 w 55"/>
                <a:gd name="T111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5" h="55">
                  <a:moveTo>
                    <a:pt x="23" y="55"/>
                  </a:move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5"/>
                    <a:pt x="20" y="55"/>
                    <a:pt x="20" y="54"/>
                  </a:cubicBezTo>
                  <a:cubicBezTo>
                    <a:pt x="20" y="54"/>
                    <a:pt x="18" y="54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2"/>
                    <a:pt x="18" y="51"/>
                    <a:pt x="18" y="51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2" y="48"/>
                  </a:cubicBezTo>
                  <a:cubicBezTo>
                    <a:pt x="11" y="49"/>
                    <a:pt x="11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9"/>
                    <a:pt x="9" y="49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3"/>
                    <a:pt x="8" y="42"/>
                    <a:pt x="8" y="42"/>
                  </a:cubicBezTo>
                  <a:cubicBezTo>
                    <a:pt x="8" y="41"/>
                    <a:pt x="6" y="38"/>
                    <a:pt x="6" y="38"/>
                  </a:cubicBezTo>
                  <a:cubicBezTo>
                    <a:pt x="6" y="38"/>
                    <a:pt x="5" y="38"/>
                    <a:pt x="5" y="38"/>
                  </a:cubicBezTo>
                  <a:cubicBezTo>
                    <a:pt x="5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8"/>
                    <a:pt x="2" y="38"/>
                    <a:pt x="1" y="38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33"/>
                    <a:pt x="0" y="33"/>
                    <a:pt x="1" y="32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3" y="29"/>
                    <a:pt x="4" y="27"/>
                    <a:pt x="3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8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2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6" y="17"/>
                    <a:pt x="6" y="17"/>
                    <a:pt x="6" y="16"/>
                  </a:cubicBezTo>
                  <a:cubicBezTo>
                    <a:pt x="7" y="16"/>
                    <a:pt x="8" y="15"/>
                    <a:pt x="8" y="14"/>
                  </a:cubicBezTo>
                  <a:cubicBezTo>
                    <a:pt x="8" y="13"/>
                    <a:pt x="7" y="12"/>
                    <a:pt x="6" y="12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8" y="8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1" y="7"/>
                    <a:pt x="12" y="7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6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9" y="1"/>
                    <a:pt x="20" y="1"/>
                  </a:cubicBezTo>
                  <a:cubicBezTo>
                    <a:pt x="21" y="1"/>
                    <a:pt x="22" y="0"/>
                    <a:pt x="22" y="0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3" y="1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4"/>
                    <a:pt x="27" y="4"/>
                    <a:pt x="27" y="4"/>
                  </a:cubicBezTo>
                  <a:cubicBezTo>
                    <a:pt x="28" y="4"/>
                    <a:pt x="29" y="4"/>
                    <a:pt x="29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1" y="1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4" y="0"/>
                    <a:pt x="34" y="1"/>
                  </a:cubicBezTo>
                  <a:cubicBezTo>
                    <a:pt x="35" y="1"/>
                    <a:pt x="37" y="1"/>
                    <a:pt x="37" y="2"/>
                  </a:cubicBezTo>
                  <a:cubicBezTo>
                    <a:pt x="37" y="3"/>
                    <a:pt x="37" y="5"/>
                    <a:pt x="37" y="6"/>
                  </a:cubicBezTo>
                  <a:cubicBezTo>
                    <a:pt x="38" y="6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2" y="8"/>
                    <a:pt x="43" y="7"/>
                    <a:pt x="44" y="6"/>
                  </a:cubicBezTo>
                  <a:cubicBezTo>
                    <a:pt x="44" y="6"/>
                    <a:pt x="45" y="6"/>
                    <a:pt x="45" y="6"/>
                  </a:cubicBezTo>
                  <a:cubicBezTo>
                    <a:pt x="45" y="6"/>
                    <a:pt x="45" y="6"/>
                    <a:pt x="46" y="7"/>
                  </a:cubicBezTo>
                  <a:cubicBezTo>
                    <a:pt x="47" y="8"/>
                    <a:pt x="48" y="9"/>
                    <a:pt x="49" y="10"/>
                  </a:cubicBezTo>
                  <a:cubicBezTo>
                    <a:pt x="48" y="11"/>
                    <a:pt x="47" y="12"/>
                    <a:pt x="47" y="13"/>
                  </a:cubicBezTo>
                  <a:cubicBezTo>
                    <a:pt x="47" y="13"/>
                    <a:pt x="47" y="13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5"/>
                    <a:pt x="48" y="16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4" y="18"/>
                    <a:pt x="54" y="19"/>
                    <a:pt x="54" y="19"/>
                  </a:cubicBezTo>
                  <a:cubicBezTo>
                    <a:pt x="54" y="20"/>
                    <a:pt x="55" y="21"/>
                    <a:pt x="55" y="22"/>
                  </a:cubicBezTo>
                  <a:cubicBezTo>
                    <a:pt x="55" y="23"/>
                    <a:pt x="55" y="23"/>
                    <a:pt x="54" y="23"/>
                  </a:cubicBezTo>
                  <a:cubicBezTo>
                    <a:pt x="54" y="24"/>
                    <a:pt x="53" y="24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6"/>
                  </a:cubicBezTo>
                  <a:cubicBezTo>
                    <a:pt x="51" y="27"/>
                    <a:pt x="51" y="28"/>
                    <a:pt x="51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1" y="30"/>
                    <a:pt x="55" y="31"/>
                    <a:pt x="55" y="32"/>
                  </a:cubicBezTo>
                  <a:cubicBezTo>
                    <a:pt x="55" y="32"/>
                    <a:pt x="55" y="32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5" y="34"/>
                    <a:pt x="54" y="35"/>
                    <a:pt x="54" y="35"/>
                  </a:cubicBezTo>
                  <a:cubicBezTo>
                    <a:pt x="54" y="35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2" y="37"/>
                    <a:pt x="52" y="37"/>
                    <a:pt x="51" y="37"/>
                  </a:cubicBezTo>
                  <a:cubicBezTo>
                    <a:pt x="51" y="37"/>
                    <a:pt x="51" y="37"/>
                    <a:pt x="50" y="37"/>
                  </a:cubicBezTo>
                  <a:cubicBezTo>
                    <a:pt x="50" y="37"/>
                    <a:pt x="50" y="37"/>
                    <a:pt x="49" y="38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3"/>
                    <a:pt x="49" y="43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8" y="46"/>
                    <a:pt x="48" y="46"/>
                  </a:cubicBezTo>
                  <a:cubicBezTo>
                    <a:pt x="48" y="47"/>
                    <a:pt x="47" y="47"/>
                    <a:pt x="47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8"/>
                    <a:pt x="46" y="49"/>
                    <a:pt x="46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5" y="49"/>
                    <a:pt x="44" y="48"/>
                  </a:cubicBezTo>
                  <a:cubicBezTo>
                    <a:pt x="43" y="48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7"/>
                    <a:pt x="40" y="48"/>
                    <a:pt x="39" y="48"/>
                  </a:cubicBezTo>
                  <a:cubicBezTo>
                    <a:pt x="39" y="49"/>
                    <a:pt x="38" y="49"/>
                    <a:pt x="38" y="49"/>
                  </a:cubicBezTo>
                  <a:cubicBezTo>
                    <a:pt x="38" y="50"/>
                    <a:pt x="38" y="52"/>
                    <a:pt x="38" y="52"/>
                  </a:cubicBezTo>
                  <a:cubicBezTo>
                    <a:pt x="38" y="54"/>
                    <a:pt x="38" y="54"/>
                    <a:pt x="37" y="54"/>
                  </a:cubicBezTo>
                  <a:cubicBezTo>
                    <a:pt x="36" y="54"/>
                    <a:pt x="34" y="55"/>
                    <a:pt x="33" y="55"/>
                  </a:cubicBezTo>
                  <a:cubicBezTo>
                    <a:pt x="33" y="55"/>
                    <a:pt x="33" y="55"/>
                    <a:pt x="32" y="55"/>
                  </a:cubicBezTo>
                  <a:cubicBezTo>
                    <a:pt x="32" y="55"/>
                    <a:pt x="32" y="55"/>
                    <a:pt x="32" y="54"/>
                  </a:cubicBezTo>
                  <a:cubicBezTo>
                    <a:pt x="31" y="53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29" y="52"/>
                  </a:cubicBezTo>
                  <a:cubicBezTo>
                    <a:pt x="29" y="52"/>
                    <a:pt x="29" y="51"/>
                    <a:pt x="28" y="51"/>
                  </a:cubicBezTo>
                  <a:cubicBezTo>
                    <a:pt x="28" y="51"/>
                    <a:pt x="27" y="51"/>
                    <a:pt x="27" y="51"/>
                  </a:cubicBezTo>
                  <a:cubicBezTo>
                    <a:pt x="26" y="51"/>
                    <a:pt x="26" y="51"/>
                    <a:pt x="26" y="52"/>
                  </a:cubicBezTo>
                  <a:cubicBezTo>
                    <a:pt x="25" y="52"/>
                    <a:pt x="25" y="53"/>
                    <a:pt x="25" y="53"/>
                  </a:cubicBezTo>
                  <a:cubicBezTo>
                    <a:pt x="24" y="54"/>
                    <a:pt x="24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moveTo>
                    <a:pt x="27" y="10"/>
                  </a:moveTo>
                  <a:cubicBezTo>
                    <a:pt x="27" y="10"/>
                    <a:pt x="26" y="10"/>
                    <a:pt x="25" y="10"/>
                  </a:cubicBezTo>
                  <a:cubicBezTo>
                    <a:pt x="18" y="11"/>
                    <a:pt x="12" y="16"/>
                    <a:pt x="10" y="23"/>
                  </a:cubicBezTo>
                  <a:cubicBezTo>
                    <a:pt x="8" y="31"/>
                    <a:pt x="11" y="39"/>
                    <a:pt x="18" y="43"/>
                  </a:cubicBezTo>
                  <a:cubicBezTo>
                    <a:pt x="21" y="45"/>
                    <a:pt x="24" y="46"/>
                    <a:pt x="27" y="46"/>
                  </a:cubicBezTo>
                  <a:cubicBezTo>
                    <a:pt x="32" y="46"/>
                    <a:pt x="37" y="44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5" y="35"/>
                    <a:pt x="47" y="27"/>
                    <a:pt x="44" y="20"/>
                  </a:cubicBezTo>
                  <a:cubicBezTo>
                    <a:pt x="41" y="14"/>
                    <a:pt x="34" y="10"/>
                    <a:pt x="27" y="10"/>
                  </a:cubicBezTo>
                  <a:moveTo>
                    <a:pt x="4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moveTo>
                    <a:pt x="51" y="29"/>
                  </a:moveTo>
                  <a:cubicBezTo>
                    <a:pt x="51" y="29"/>
                    <a:pt x="51" y="29"/>
                    <a:pt x="52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5F4845B-3C63-4352-97B8-E72ED7E4EAAA}"/>
                </a:ext>
              </a:extLst>
            </p:cNvPr>
            <p:cNvGrpSpPr/>
            <p:nvPr/>
          </p:nvGrpSpPr>
          <p:grpSpPr>
            <a:xfrm>
              <a:off x="3147833" y="2746523"/>
              <a:ext cx="1033095" cy="816059"/>
              <a:chOff x="6887149" y="2671302"/>
              <a:chExt cx="1041734" cy="822883"/>
            </a:xfrm>
          </p:grpSpPr>
          <p:sp>
            <p:nvSpPr>
              <p:cNvPr id="74" name="Freeform 99">
                <a:extLst>
                  <a:ext uri="{FF2B5EF4-FFF2-40B4-BE49-F238E27FC236}">
                    <a16:creationId xmlns:a16="http://schemas.microsoft.com/office/drawing/2014/main" id="{4A894BE3-380A-4AFE-B91D-ECA41E4729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87149" y="2671302"/>
                <a:ext cx="1041734" cy="822883"/>
              </a:xfrm>
              <a:custGeom>
                <a:avLst/>
                <a:gdLst>
                  <a:gd name="T0" fmla="*/ 0 w 190"/>
                  <a:gd name="T1" fmla="*/ 150 h 150"/>
                  <a:gd name="T2" fmla="*/ 14 w 190"/>
                  <a:gd name="T3" fmla="*/ 122 h 150"/>
                  <a:gd name="T4" fmla="*/ 14 w 190"/>
                  <a:gd name="T5" fmla="*/ 6 h 150"/>
                  <a:gd name="T6" fmla="*/ 20 w 190"/>
                  <a:gd name="T7" fmla="*/ 0 h 150"/>
                  <a:gd name="T8" fmla="*/ 184 w 190"/>
                  <a:gd name="T9" fmla="*/ 0 h 150"/>
                  <a:gd name="T10" fmla="*/ 190 w 190"/>
                  <a:gd name="T11" fmla="*/ 6 h 150"/>
                  <a:gd name="T12" fmla="*/ 190 w 190"/>
                  <a:gd name="T13" fmla="*/ 123 h 150"/>
                  <a:gd name="T14" fmla="*/ 184 w 190"/>
                  <a:gd name="T15" fmla="*/ 129 h 150"/>
                  <a:gd name="T16" fmla="*/ 34 w 190"/>
                  <a:gd name="T17" fmla="*/ 129 h 150"/>
                  <a:gd name="T18" fmla="*/ 0 w 190"/>
                  <a:gd name="T19" fmla="*/ 150 h 150"/>
                  <a:gd name="T20" fmla="*/ 31 w 190"/>
                  <a:gd name="T21" fmla="*/ 104 h 150"/>
                  <a:gd name="T22" fmla="*/ 31 w 190"/>
                  <a:gd name="T23" fmla="*/ 107 h 150"/>
                  <a:gd name="T24" fmla="*/ 113 w 190"/>
                  <a:gd name="T25" fmla="*/ 107 h 150"/>
                  <a:gd name="T26" fmla="*/ 113 w 190"/>
                  <a:gd name="T27" fmla="*/ 104 h 150"/>
                  <a:gd name="T28" fmla="*/ 31 w 190"/>
                  <a:gd name="T29" fmla="*/ 104 h 150"/>
                  <a:gd name="T30" fmla="*/ 31 w 190"/>
                  <a:gd name="T31" fmla="*/ 94 h 150"/>
                  <a:gd name="T32" fmla="*/ 31 w 190"/>
                  <a:gd name="T33" fmla="*/ 97 h 150"/>
                  <a:gd name="T34" fmla="*/ 113 w 190"/>
                  <a:gd name="T35" fmla="*/ 97 h 150"/>
                  <a:gd name="T36" fmla="*/ 113 w 190"/>
                  <a:gd name="T37" fmla="*/ 94 h 150"/>
                  <a:gd name="T38" fmla="*/ 31 w 190"/>
                  <a:gd name="T39" fmla="*/ 94 h 150"/>
                  <a:gd name="T40" fmla="*/ 31 w 190"/>
                  <a:gd name="T41" fmla="*/ 84 h 150"/>
                  <a:gd name="T42" fmla="*/ 31 w 190"/>
                  <a:gd name="T43" fmla="*/ 87 h 150"/>
                  <a:gd name="T44" fmla="*/ 113 w 190"/>
                  <a:gd name="T45" fmla="*/ 87 h 150"/>
                  <a:gd name="T46" fmla="*/ 113 w 190"/>
                  <a:gd name="T47" fmla="*/ 84 h 150"/>
                  <a:gd name="T48" fmla="*/ 31 w 190"/>
                  <a:gd name="T49" fmla="*/ 84 h 150"/>
                  <a:gd name="T50" fmla="*/ 95 w 190"/>
                  <a:gd name="T51" fmla="*/ 60 h 150"/>
                  <a:gd name="T52" fmla="*/ 95 w 190"/>
                  <a:gd name="T53" fmla="*/ 63 h 150"/>
                  <a:gd name="T54" fmla="*/ 177 w 190"/>
                  <a:gd name="T55" fmla="*/ 63 h 150"/>
                  <a:gd name="T56" fmla="*/ 177 w 190"/>
                  <a:gd name="T57" fmla="*/ 60 h 150"/>
                  <a:gd name="T58" fmla="*/ 95 w 190"/>
                  <a:gd name="T59" fmla="*/ 60 h 150"/>
                  <a:gd name="T60" fmla="*/ 95 w 190"/>
                  <a:gd name="T61" fmla="*/ 45 h 150"/>
                  <a:gd name="T62" fmla="*/ 95 w 190"/>
                  <a:gd name="T63" fmla="*/ 48 h 150"/>
                  <a:gd name="T64" fmla="*/ 177 w 190"/>
                  <a:gd name="T65" fmla="*/ 48 h 150"/>
                  <a:gd name="T66" fmla="*/ 177 w 190"/>
                  <a:gd name="T67" fmla="*/ 45 h 150"/>
                  <a:gd name="T68" fmla="*/ 95 w 190"/>
                  <a:gd name="T69" fmla="*/ 45 h 150"/>
                  <a:gd name="T70" fmla="*/ 95 w 190"/>
                  <a:gd name="T71" fmla="*/ 30 h 150"/>
                  <a:gd name="T72" fmla="*/ 95 w 190"/>
                  <a:gd name="T73" fmla="*/ 33 h 150"/>
                  <a:gd name="T74" fmla="*/ 177 w 190"/>
                  <a:gd name="T75" fmla="*/ 33 h 150"/>
                  <a:gd name="T76" fmla="*/ 177 w 190"/>
                  <a:gd name="T77" fmla="*/ 30 h 150"/>
                  <a:gd name="T78" fmla="*/ 95 w 190"/>
                  <a:gd name="T79" fmla="*/ 3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0" h="150">
                    <a:moveTo>
                      <a:pt x="0" y="150"/>
                    </a:move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3"/>
                      <a:pt x="16" y="0"/>
                      <a:pt x="20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7" y="0"/>
                      <a:pt x="190" y="3"/>
                      <a:pt x="190" y="6"/>
                    </a:cubicBezTo>
                    <a:cubicBezTo>
                      <a:pt x="190" y="123"/>
                      <a:pt x="190" y="123"/>
                      <a:pt x="190" y="123"/>
                    </a:cubicBezTo>
                    <a:cubicBezTo>
                      <a:pt x="190" y="126"/>
                      <a:pt x="187" y="129"/>
                      <a:pt x="184" y="129"/>
                    </a:cubicBezTo>
                    <a:cubicBezTo>
                      <a:pt x="34" y="129"/>
                      <a:pt x="34" y="129"/>
                      <a:pt x="34" y="129"/>
                    </a:cubicBezTo>
                    <a:cubicBezTo>
                      <a:pt x="0" y="150"/>
                      <a:pt x="0" y="150"/>
                      <a:pt x="0" y="150"/>
                    </a:cubicBezTo>
                    <a:moveTo>
                      <a:pt x="31" y="104"/>
                    </a:moveTo>
                    <a:cubicBezTo>
                      <a:pt x="30" y="104"/>
                      <a:pt x="30" y="107"/>
                      <a:pt x="31" y="107"/>
                    </a:cubicBezTo>
                    <a:cubicBezTo>
                      <a:pt x="59" y="107"/>
                      <a:pt x="86" y="107"/>
                      <a:pt x="113" y="107"/>
                    </a:cubicBezTo>
                    <a:cubicBezTo>
                      <a:pt x="115" y="107"/>
                      <a:pt x="115" y="104"/>
                      <a:pt x="113" y="104"/>
                    </a:cubicBezTo>
                    <a:cubicBezTo>
                      <a:pt x="86" y="104"/>
                      <a:pt x="59" y="104"/>
                      <a:pt x="31" y="104"/>
                    </a:cubicBezTo>
                    <a:moveTo>
                      <a:pt x="31" y="94"/>
                    </a:moveTo>
                    <a:cubicBezTo>
                      <a:pt x="30" y="94"/>
                      <a:pt x="30" y="97"/>
                      <a:pt x="31" y="97"/>
                    </a:cubicBezTo>
                    <a:cubicBezTo>
                      <a:pt x="59" y="97"/>
                      <a:pt x="86" y="97"/>
                      <a:pt x="113" y="97"/>
                    </a:cubicBezTo>
                    <a:cubicBezTo>
                      <a:pt x="115" y="97"/>
                      <a:pt x="115" y="94"/>
                      <a:pt x="113" y="94"/>
                    </a:cubicBezTo>
                    <a:cubicBezTo>
                      <a:pt x="86" y="94"/>
                      <a:pt x="59" y="94"/>
                      <a:pt x="31" y="94"/>
                    </a:cubicBezTo>
                    <a:moveTo>
                      <a:pt x="31" y="84"/>
                    </a:moveTo>
                    <a:cubicBezTo>
                      <a:pt x="30" y="84"/>
                      <a:pt x="30" y="87"/>
                      <a:pt x="31" y="87"/>
                    </a:cubicBezTo>
                    <a:cubicBezTo>
                      <a:pt x="59" y="87"/>
                      <a:pt x="86" y="87"/>
                      <a:pt x="113" y="87"/>
                    </a:cubicBezTo>
                    <a:cubicBezTo>
                      <a:pt x="115" y="87"/>
                      <a:pt x="115" y="84"/>
                      <a:pt x="113" y="84"/>
                    </a:cubicBezTo>
                    <a:cubicBezTo>
                      <a:pt x="86" y="84"/>
                      <a:pt x="59" y="84"/>
                      <a:pt x="31" y="84"/>
                    </a:cubicBezTo>
                    <a:moveTo>
                      <a:pt x="95" y="60"/>
                    </a:moveTo>
                    <a:cubicBezTo>
                      <a:pt x="93" y="60"/>
                      <a:pt x="93" y="63"/>
                      <a:pt x="95" y="63"/>
                    </a:cubicBezTo>
                    <a:cubicBezTo>
                      <a:pt x="122" y="63"/>
                      <a:pt x="150" y="63"/>
                      <a:pt x="177" y="63"/>
                    </a:cubicBezTo>
                    <a:cubicBezTo>
                      <a:pt x="179" y="63"/>
                      <a:pt x="179" y="60"/>
                      <a:pt x="177" y="60"/>
                    </a:cubicBezTo>
                    <a:cubicBezTo>
                      <a:pt x="150" y="60"/>
                      <a:pt x="122" y="60"/>
                      <a:pt x="95" y="60"/>
                    </a:cubicBezTo>
                    <a:moveTo>
                      <a:pt x="95" y="45"/>
                    </a:moveTo>
                    <a:cubicBezTo>
                      <a:pt x="93" y="45"/>
                      <a:pt x="93" y="48"/>
                      <a:pt x="95" y="48"/>
                    </a:cubicBezTo>
                    <a:cubicBezTo>
                      <a:pt x="122" y="48"/>
                      <a:pt x="150" y="48"/>
                      <a:pt x="177" y="48"/>
                    </a:cubicBezTo>
                    <a:cubicBezTo>
                      <a:pt x="179" y="48"/>
                      <a:pt x="179" y="45"/>
                      <a:pt x="177" y="45"/>
                    </a:cubicBezTo>
                    <a:cubicBezTo>
                      <a:pt x="150" y="45"/>
                      <a:pt x="122" y="45"/>
                      <a:pt x="95" y="45"/>
                    </a:cubicBezTo>
                    <a:moveTo>
                      <a:pt x="95" y="30"/>
                    </a:moveTo>
                    <a:cubicBezTo>
                      <a:pt x="93" y="30"/>
                      <a:pt x="93" y="33"/>
                      <a:pt x="95" y="33"/>
                    </a:cubicBezTo>
                    <a:cubicBezTo>
                      <a:pt x="122" y="33"/>
                      <a:pt x="150" y="33"/>
                      <a:pt x="177" y="33"/>
                    </a:cubicBezTo>
                    <a:cubicBezTo>
                      <a:pt x="179" y="33"/>
                      <a:pt x="179" y="30"/>
                      <a:pt x="177" y="30"/>
                    </a:cubicBezTo>
                    <a:cubicBezTo>
                      <a:pt x="150" y="30"/>
                      <a:pt x="122" y="30"/>
                      <a:pt x="95" y="30"/>
                    </a:cubicBezTo>
                  </a:path>
                </a:pathLst>
              </a:custGeom>
              <a:solidFill>
                <a:srgbClr val="173DB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100">
                <a:extLst>
                  <a:ext uri="{FF2B5EF4-FFF2-40B4-BE49-F238E27FC236}">
                    <a16:creationId xmlns:a16="http://schemas.microsoft.com/office/drawing/2014/main" id="{836CDF30-029E-445F-B688-588870F0A7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6635" y="2835878"/>
                <a:ext cx="470969" cy="15758"/>
              </a:xfrm>
              <a:custGeom>
                <a:avLst/>
                <a:gdLst>
                  <a:gd name="T0" fmla="*/ 84 w 86"/>
                  <a:gd name="T1" fmla="*/ 3 h 3"/>
                  <a:gd name="T2" fmla="*/ 2 w 86"/>
                  <a:gd name="T3" fmla="*/ 3 h 3"/>
                  <a:gd name="T4" fmla="*/ 2 w 86"/>
                  <a:gd name="T5" fmla="*/ 0 h 3"/>
                  <a:gd name="T6" fmla="*/ 84 w 86"/>
                  <a:gd name="T7" fmla="*/ 0 h 3"/>
                  <a:gd name="T8" fmla="*/ 84 w 8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">
                    <a:moveTo>
                      <a:pt x="84" y="3"/>
                    </a:moveTo>
                    <a:cubicBezTo>
                      <a:pt x="57" y="3"/>
                      <a:pt x="29" y="3"/>
                      <a:pt x="2" y="3"/>
                    </a:cubicBezTo>
                    <a:cubicBezTo>
                      <a:pt x="0" y="3"/>
                      <a:pt x="0" y="0"/>
                      <a:pt x="2" y="0"/>
                    </a:cubicBezTo>
                    <a:cubicBezTo>
                      <a:pt x="29" y="0"/>
                      <a:pt x="57" y="0"/>
                      <a:pt x="84" y="0"/>
                    </a:cubicBezTo>
                    <a:cubicBezTo>
                      <a:pt x="86" y="0"/>
                      <a:pt x="86" y="3"/>
                      <a:pt x="84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101">
                <a:extLst>
                  <a:ext uri="{FF2B5EF4-FFF2-40B4-BE49-F238E27FC236}">
                    <a16:creationId xmlns:a16="http://schemas.microsoft.com/office/drawing/2014/main" id="{66AC50EC-DBD4-432A-AA31-18B60C063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6635" y="2918166"/>
                <a:ext cx="470969" cy="15758"/>
              </a:xfrm>
              <a:custGeom>
                <a:avLst/>
                <a:gdLst>
                  <a:gd name="T0" fmla="*/ 84 w 86"/>
                  <a:gd name="T1" fmla="*/ 3 h 3"/>
                  <a:gd name="T2" fmla="*/ 2 w 86"/>
                  <a:gd name="T3" fmla="*/ 3 h 3"/>
                  <a:gd name="T4" fmla="*/ 2 w 86"/>
                  <a:gd name="T5" fmla="*/ 0 h 3"/>
                  <a:gd name="T6" fmla="*/ 84 w 86"/>
                  <a:gd name="T7" fmla="*/ 0 h 3"/>
                  <a:gd name="T8" fmla="*/ 84 w 8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">
                    <a:moveTo>
                      <a:pt x="84" y="3"/>
                    </a:moveTo>
                    <a:cubicBezTo>
                      <a:pt x="57" y="3"/>
                      <a:pt x="29" y="3"/>
                      <a:pt x="2" y="3"/>
                    </a:cubicBezTo>
                    <a:cubicBezTo>
                      <a:pt x="0" y="3"/>
                      <a:pt x="0" y="0"/>
                      <a:pt x="2" y="0"/>
                    </a:cubicBezTo>
                    <a:cubicBezTo>
                      <a:pt x="29" y="0"/>
                      <a:pt x="57" y="0"/>
                      <a:pt x="84" y="0"/>
                    </a:cubicBezTo>
                    <a:cubicBezTo>
                      <a:pt x="86" y="0"/>
                      <a:pt x="86" y="3"/>
                      <a:pt x="84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02">
                <a:extLst>
                  <a:ext uri="{FF2B5EF4-FFF2-40B4-BE49-F238E27FC236}">
                    <a16:creationId xmlns:a16="http://schemas.microsoft.com/office/drawing/2014/main" id="{9A23BE79-CA92-4C07-A3A7-BB9F9E334A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6635" y="3000454"/>
                <a:ext cx="470969" cy="15758"/>
              </a:xfrm>
              <a:custGeom>
                <a:avLst/>
                <a:gdLst>
                  <a:gd name="T0" fmla="*/ 84 w 86"/>
                  <a:gd name="T1" fmla="*/ 3 h 3"/>
                  <a:gd name="T2" fmla="*/ 2 w 86"/>
                  <a:gd name="T3" fmla="*/ 3 h 3"/>
                  <a:gd name="T4" fmla="*/ 2 w 86"/>
                  <a:gd name="T5" fmla="*/ 0 h 3"/>
                  <a:gd name="T6" fmla="*/ 84 w 86"/>
                  <a:gd name="T7" fmla="*/ 0 h 3"/>
                  <a:gd name="T8" fmla="*/ 84 w 8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">
                    <a:moveTo>
                      <a:pt x="84" y="3"/>
                    </a:moveTo>
                    <a:cubicBezTo>
                      <a:pt x="57" y="3"/>
                      <a:pt x="29" y="3"/>
                      <a:pt x="2" y="3"/>
                    </a:cubicBezTo>
                    <a:cubicBezTo>
                      <a:pt x="0" y="3"/>
                      <a:pt x="0" y="0"/>
                      <a:pt x="2" y="0"/>
                    </a:cubicBezTo>
                    <a:cubicBezTo>
                      <a:pt x="29" y="0"/>
                      <a:pt x="57" y="0"/>
                      <a:pt x="84" y="0"/>
                    </a:cubicBezTo>
                    <a:cubicBezTo>
                      <a:pt x="86" y="0"/>
                      <a:pt x="86" y="3"/>
                      <a:pt x="84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103">
                <a:extLst>
                  <a:ext uri="{FF2B5EF4-FFF2-40B4-BE49-F238E27FC236}">
                    <a16:creationId xmlns:a16="http://schemas.microsoft.com/office/drawing/2014/main" id="{EF3CA50A-5A37-4705-ABA4-363A6C8C8C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1726" y="3131765"/>
                <a:ext cx="465717" cy="17509"/>
              </a:xfrm>
              <a:custGeom>
                <a:avLst/>
                <a:gdLst>
                  <a:gd name="T0" fmla="*/ 83 w 85"/>
                  <a:gd name="T1" fmla="*/ 3 h 3"/>
                  <a:gd name="T2" fmla="*/ 1 w 85"/>
                  <a:gd name="T3" fmla="*/ 3 h 3"/>
                  <a:gd name="T4" fmla="*/ 1 w 85"/>
                  <a:gd name="T5" fmla="*/ 0 h 3"/>
                  <a:gd name="T6" fmla="*/ 83 w 85"/>
                  <a:gd name="T7" fmla="*/ 0 h 3"/>
                  <a:gd name="T8" fmla="*/ 83 w 8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">
                    <a:moveTo>
                      <a:pt x="83" y="3"/>
                    </a:moveTo>
                    <a:cubicBezTo>
                      <a:pt x="56" y="3"/>
                      <a:pt x="29" y="3"/>
                      <a:pt x="1" y="3"/>
                    </a:cubicBezTo>
                    <a:cubicBezTo>
                      <a:pt x="0" y="3"/>
                      <a:pt x="0" y="0"/>
                      <a:pt x="1" y="0"/>
                    </a:cubicBezTo>
                    <a:cubicBezTo>
                      <a:pt x="29" y="0"/>
                      <a:pt x="56" y="0"/>
                      <a:pt x="83" y="0"/>
                    </a:cubicBezTo>
                    <a:cubicBezTo>
                      <a:pt x="85" y="0"/>
                      <a:pt x="85" y="3"/>
                      <a:pt x="83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104">
                <a:extLst>
                  <a:ext uri="{FF2B5EF4-FFF2-40B4-BE49-F238E27FC236}">
                    <a16:creationId xmlns:a16="http://schemas.microsoft.com/office/drawing/2014/main" id="{B77980A0-2300-4375-AEA2-3AC80EDDC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1726" y="3187791"/>
                <a:ext cx="465717" cy="15758"/>
              </a:xfrm>
              <a:custGeom>
                <a:avLst/>
                <a:gdLst>
                  <a:gd name="T0" fmla="*/ 83 w 85"/>
                  <a:gd name="T1" fmla="*/ 3 h 3"/>
                  <a:gd name="T2" fmla="*/ 1 w 85"/>
                  <a:gd name="T3" fmla="*/ 3 h 3"/>
                  <a:gd name="T4" fmla="*/ 1 w 85"/>
                  <a:gd name="T5" fmla="*/ 0 h 3"/>
                  <a:gd name="T6" fmla="*/ 83 w 85"/>
                  <a:gd name="T7" fmla="*/ 0 h 3"/>
                  <a:gd name="T8" fmla="*/ 83 w 8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">
                    <a:moveTo>
                      <a:pt x="83" y="3"/>
                    </a:moveTo>
                    <a:cubicBezTo>
                      <a:pt x="56" y="3"/>
                      <a:pt x="29" y="3"/>
                      <a:pt x="1" y="3"/>
                    </a:cubicBezTo>
                    <a:cubicBezTo>
                      <a:pt x="0" y="3"/>
                      <a:pt x="0" y="0"/>
                      <a:pt x="1" y="0"/>
                    </a:cubicBezTo>
                    <a:cubicBezTo>
                      <a:pt x="29" y="0"/>
                      <a:pt x="56" y="0"/>
                      <a:pt x="83" y="0"/>
                    </a:cubicBezTo>
                    <a:cubicBezTo>
                      <a:pt x="85" y="0"/>
                      <a:pt x="85" y="3"/>
                      <a:pt x="83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05">
                <a:extLst>
                  <a:ext uri="{FF2B5EF4-FFF2-40B4-BE49-F238E27FC236}">
                    <a16:creationId xmlns:a16="http://schemas.microsoft.com/office/drawing/2014/main" id="{5933C542-1F4F-4D08-9047-D3194DDE4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1726" y="3242067"/>
                <a:ext cx="465717" cy="15758"/>
              </a:xfrm>
              <a:custGeom>
                <a:avLst/>
                <a:gdLst>
                  <a:gd name="T0" fmla="*/ 83 w 85"/>
                  <a:gd name="T1" fmla="*/ 3 h 3"/>
                  <a:gd name="T2" fmla="*/ 1 w 85"/>
                  <a:gd name="T3" fmla="*/ 3 h 3"/>
                  <a:gd name="T4" fmla="*/ 1 w 85"/>
                  <a:gd name="T5" fmla="*/ 0 h 3"/>
                  <a:gd name="T6" fmla="*/ 83 w 85"/>
                  <a:gd name="T7" fmla="*/ 0 h 3"/>
                  <a:gd name="T8" fmla="*/ 83 w 8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">
                    <a:moveTo>
                      <a:pt x="83" y="3"/>
                    </a:moveTo>
                    <a:cubicBezTo>
                      <a:pt x="56" y="3"/>
                      <a:pt x="29" y="3"/>
                      <a:pt x="1" y="3"/>
                    </a:cubicBezTo>
                    <a:cubicBezTo>
                      <a:pt x="0" y="3"/>
                      <a:pt x="0" y="0"/>
                      <a:pt x="1" y="0"/>
                    </a:cubicBezTo>
                    <a:cubicBezTo>
                      <a:pt x="29" y="0"/>
                      <a:pt x="56" y="0"/>
                      <a:pt x="83" y="0"/>
                    </a:cubicBezTo>
                    <a:cubicBezTo>
                      <a:pt x="85" y="0"/>
                      <a:pt x="85" y="3"/>
                      <a:pt x="83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Freeform 106">
              <a:extLst>
                <a:ext uri="{FF2B5EF4-FFF2-40B4-BE49-F238E27FC236}">
                  <a16:creationId xmlns:a16="http://schemas.microsoft.com/office/drawing/2014/main" id="{55A74EF9-8870-49F5-81F4-99B40E023B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0756" y="5875325"/>
              <a:ext cx="326423" cy="333369"/>
            </a:xfrm>
            <a:custGeom>
              <a:avLst/>
              <a:gdLst>
                <a:gd name="T0" fmla="*/ 2 w 60"/>
                <a:gd name="T1" fmla="*/ 0 h 61"/>
                <a:gd name="T2" fmla="*/ 0 w 60"/>
                <a:gd name="T3" fmla="*/ 44 h 61"/>
                <a:gd name="T4" fmla="*/ 0 w 60"/>
                <a:gd name="T5" fmla="*/ 46 h 61"/>
                <a:gd name="T6" fmla="*/ 3 w 60"/>
                <a:gd name="T7" fmla="*/ 49 h 61"/>
                <a:gd name="T8" fmla="*/ 60 w 60"/>
                <a:gd name="T9" fmla="*/ 61 h 61"/>
                <a:gd name="T10" fmla="*/ 54 w 60"/>
                <a:gd name="T11" fmla="*/ 56 h 61"/>
                <a:gd name="T12" fmla="*/ 28 w 60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1">
                  <a:moveTo>
                    <a:pt x="2" y="0"/>
                  </a:moveTo>
                  <a:cubicBezTo>
                    <a:pt x="3" y="15"/>
                    <a:pt x="2" y="30"/>
                    <a:pt x="0" y="44"/>
                  </a:cubicBezTo>
                  <a:cubicBezTo>
                    <a:pt x="0" y="45"/>
                    <a:pt x="0" y="46"/>
                    <a:pt x="0" y="46"/>
                  </a:cubicBezTo>
                  <a:cubicBezTo>
                    <a:pt x="0" y="48"/>
                    <a:pt x="2" y="48"/>
                    <a:pt x="3" y="49"/>
                  </a:cubicBezTo>
                  <a:cubicBezTo>
                    <a:pt x="21" y="57"/>
                    <a:pt x="40" y="61"/>
                    <a:pt x="60" y="61"/>
                  </a:cubicBezTo>
                  <a:cubicBezTo>
                    <a:pt x="58" y="59"/>
                    <a:pt x="56" y="57"/>
                    <a:pt x="54" y="56"/>
                  </a:cubicBezTo>
                  <a:cubicBezTo>
                    <a:pt x="36" y="44"/>
                    <a:pt x="25" y="22"/>
                    <a:pt x="28" y="0"/>
                  </a:cubicBezTo>
                </a:path>
              </a:pathLst>
            </a:custGeom>
            <a:solidFill>
              <a:srgbClr val="F586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7">
              <a:extLst>
                <a:ext uri="{FF2B5EF4-FFF2-40B4-BE49-F238E27FC236}">
                  <a16:creationId xmlns:a16="http://schemas.microsoft.com/office/drawing/2014/main" id="{23332D53-CC1B-4DE1-A6B0-6095983B1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2140" y="6088889"/>
              <a:ext cx="630274" cy="217038"/>
            </a:xfrm>
            <a:custGeom>
              <a:avLst/>
              <a:gdLst>
                <a:gd name="T0" fmla="*/ 28 w 116"/>
                <a:gd name="T1" fmla="*/ 12 h 40"/>
                <a:gd name="T2" fmla="*/ 42 w 116"/>
                <a:gd name="T3" fmla="*/ 16 h 40"/>
                <a:gd name="T4" fmla="*/ 52 w 116"/>
                <a:gd name="T5" fmla="*/ 7 h 40"/>
                <a:gd name="T6" fmla="*/ 73 w 116"/>
                <a:gd name="T7" fmla="*/ 17 h 40"/>
                <a:gd name="T8" fmla="*/ 107 w 116"/>
                <a:gd name="T9" fmla="*/ 23 h 40"/>
                <a:gd name="T10" fmla="*/ 114 w 116"/>
                <a:gd name="T11" fmla="*/ 28 h 40"/>
                <a:gd name="T12" fmla="*/ 113 w 116"/>
                <a:gd name="T13" fmla="*/ 35 h 40"/>
                <a:gd name="T14" fmla="*/ 111 w 116"/>
                <a:gd name="T15" fmla="*/ 36 h 40"/>
                <a:gd name="T16" fmla="*/ 36 w 116"/>
                <a:gd name="T17" fmla="*/ 33 h 40"/>
                <a:gd name="T18" fmla="*/ 29 w 116"/>
                <a:gd name="T19" fmla="*/ 33 h 40"/>
                <a:gd name="T20" fmla="*/ 24 w 116"/>
                <a:gd name="T21" fmla="*/ 35 h 40"/>
                <a:gd name="T22" fmla="*/ 17 w 116"/>
                <a:gd name="T23" fmla="*/ 34 h 40"/>
                <a:gd name="T24" fmla="*/ 5 w 116"/>
                <a:gd name="T25" fmla="*/ 32 h 40"/>
                <a:gd name="T26" fmla="*/ 2 w 116"/>
                <a:gd name="T27" fmla="*/ 31 h 40"/>
                <a:gd name="T28" fmla="*/ 1 w 116"/>
                <a:gd name="T29" fmla="*/ 28 h 40"/>
                <a:gd name="T30" fmla="*/ 3 w 116"/>
                <a:gd name="T31" fmla="*/ 12 h 40"/>
                <a:gd name="T32" fmla="*/ 7 w 116"/>
                <a:gd name="T33" fmla="*/ 3 h 40"/>
                <a:gd name="T34" fmla="*/ 16 w 116"/>
                <a:gd name="T35" fmla="*/ 4 h 40"/>
                <a:gd name="T36" fmla="*/ 28 w 116"/>
                <a:gd name="T37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6" h="40">
                  <a:moveTo>
                    <a:pt x="28" y="12"/>
                  </a:moveTo>
                  <a:cubicBezTo>
                    <a:pt x="32" y="14"/>
                    <a:pt x="37" y="16"/>
                    <a:pt x="42" y="16"/>
                  </a:cubicBezTo>
                  <a:cubicBezTo>
                    <a:pt x="47" y="16"/>
                    <a:pt x="52" y="12"/>
                    <a:pt x="52" y="7"/>
                  </a:cubicBezTo>
                  <a:cubicBezTo>
                    <a:pt x="60" y="7"/>
                    <a:pt x="66" y="14"/>
                    <a:pt x="73" y="17"/>
                  </a:cubicBezTo>
                  <a:cubicBezTo>
                    <a:pt x="83" y="22"/>
                    <a:pt x="96" y="20"/>
                    <a:pt x="107" y="23"/>
                  </a:cubicBezTo>
                  <a:cubicBezTo>
                    <a:pt x="110" y="24"/>
                    <a:pt x="113" y="25"/>
                    <a:pt x="114" y="28"/>
                  </a:cubicBezTo>
                  <a:cubicBezTo>
                    <a:pt x="116" y="30"/>
                    <a:pt x="116" y="34"/>
                    <a:pt x="113" y="35"/>
                  </a:cubicBezTo>
                  <a:cubicBezTo>
                    <a:pt x="113" y="35"/>
                    <a:pt x="112" y="36"/>
                    <a:pt x="111" y="36"/>
                  </a:cubicBezTo>
                  <a:cubicBezTo>
                    <a:pt x="86" y="40"/>
                    <a:pt x="60" y="39"/>
                    <a:pt x="36" y="33"/>
                  </a:cubicBezTo>
                  <a:cubicBezTo>
                    <a:pt x="34" y="33"/>
                    <a:pt x="31" y="32"/>
                    <a:pt x="29" y="33"/>
                  </a:cubicBezTo>
                  <a:cubicBezTo>
                    <a:pt x="27" y="33"/>
                    <a:pt x="25" y="34"/>
                    <a:pt x="24" y="35"/>
                  </a:cubicBezTo>
                  <a:cubicBezTo>
                    <a:pt x="22" y="35"/>
                    <a:pt x="19" y="35"/>
                    <a:pt x="17" y="34"/>
                  </a:cubicBezTo>
                  <a:cubicBezTo>
                    <a:pt x="13" y="34"/>
                    <a:pt x="9" y="33"/>
                    <a:pt x="5" y="32"/>
                  </a:cubicBezTo>
                  <a:cubicBezTo>
                    <a:pt x="4" y="32"/>
                    <a:pt x="3" y="32"/>
                    <a:pt x="2" y="31"/>
                  </a:cubicBezTo>
                  <a:cubicBezTo>
                    <a:pt x="1" y="30"/>
                    <a:pt x="1" y="29"/>
                    <a:pt x="1" y="28"/>
                  </a:cubicBezTo>
                  <a:cubicBezTo>
                    <a:pt x="0" y="23"/>
                    <a:pt x="3" y="18"/>
                    <a:pt x="3" y="12"/>
                  </a:cubicBezTo>
                  <a:cubicBezTo>
                    <a:pt x="4" y="10"/>
                    <a:pt x="6" y="5"/>
                    <a:pt x="7" y="3"/>
                  </a:cubicBezTo>
                  <a:cubicBezTo>
                    <a:pt x="10" y="0"/>
                    <a:pt x="12" y="2"/>
                    <a:pt x="16" y="4"/>
                  </a:cubicBezTo>
                  <a:cubicBezTo>
                    <a:pt x="20" y="6"/>
                    <a:pt x="24" y="9"/>
                    <a:pt x="28" y="12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8">
              <a:extLst>
                <a:ext uri="{FF2B5EF4-FFF2-40B4-BE49-F238E27FC236}">
                  <a16:creationId xmlns:a16="http://schemas.microsoft.com/office/drawing/2014/main" id="{D535ECF5-D5D7-4E8A-9724-DE967A626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3993" y="5849281"/>
              <a:ext cx="288225" cy="408029"/>
            </a:xfrm>
            <a:custGeom>
              <a:avLst/>
              <a:gdLst>
                <a:gd name="T0" fmla="*/ 16 w 53"/>
                <a:gd name="T1" fmla="*/ 0 h 75"/>
                <a:gd name="T2" fmla="*/ 1 w 53"/>
                <a:gd name="T3" fmla="*/ 41 h 75"/>
                <a:gd name="T4" fmla="*/ 0 w 53"/>
                <a:gd name="T5" fmla="*/ 43 h 75"/>
                <a:gd name="T6" fmla="*/ 2 w 53"/>
                <a:gd name="T7" fmla="*/ 46 h 75"/>
                <a:gd name="T8" fmla="*/ 53 w 53"/>
                <a:gd name="T9" fmla="*/ 75 h 75"/>
                <a:gd name="T10" fmla="*/ 48 w 53"/>
                <a:gd name="T11" fmla="*/ 68 h 75"/>
                <a:gd name="T12" fmla="*/ 41 w 53"/>
                <a:gd name="T13" fmla="*/ 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75">
                  <a:moveTo>
                    <a:pt x="16" y="0"/>
                  </a:moveTo>
                  <a:cubicBezTo>
                    <a:pt x="12" y="14"/>
                    <a:pt x="7" y="28"/>
                    <a:pt x="1" y="41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4"/>
                    <a:pt x="1" y="45"/>
                    <a:pt x="2" y="46"/>
                  </a:cubicBezTo>
                  <a:cubicBezTo>
                    <a:pt x="17" y="59"/>
                    <a:pt x="34" y="69"/>
                    <a:pt x="53" y="75"/>
                  </a:cubicBezTo>
                  <a:cubicBezTo>
                    <a:pt x="52" y="72"/>
                    <a:pt x="50" y="70"/>
                    <a:pt x="48" y="68"/>
                  </a:cubicBezTo>
                  <a:cubicBezTo>
                    <a:pt x="35" y="52"/>
                    <a:pt x="32" y="27"/>
                    <a:pt x="41" y="8"/>
                  </a:cubicBezTo>
                </a:path>
              </a:pathLst>
            </a:custGeom>
            <a:solidFill>
              <a:srgbClr val="F586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9">
              <a:extLst>
                <a:ext uri="{FF2B5EF4-FFF2-40B4-BE49-F238E27FC236}">
                  <a16:creationId xmlns:a16="http://schemas.microsoft.com/office/drawing/2014/main" id="{38BF1BBA-272E-4D31-9E7D-B57EE1B97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7597" y="6055900"/>
              <a:ext cx="609440" cy="277808"/>
            </a:xfrm>
            <a:custGeom>
              <a:avLst/>
              <a:gdLst>
                <a:gd name="T0" fmla="*/ 28 w 112"/>
                <a:gd name="T1" fmla="*/ 15 h 51"/>
                <a:gd name="T2" fmla="*/ 41 w 112"/>
                <a:gd name="T3" fmla="*/ 21 h 51"/>
                <a:gd name="T4" fmla="*/ 53 w 112"/>
                <a:gd name="T5" fmla="*/ 14 h 51"/>
                <a:gd name="T6" fmla="*/ 71 w 112"/>
                <a:gd name="T7" fmla="*/ 26 h 51"/>
                <a:gd name="T8" fmla="*/ 104 w 112"/>
                <a:gd name="T9" fmla="*/ 37 h 51"/>
                <a:gd name="T10" fmla="*/ 110 w 112"/>
                <a:gd name="T11" fmla="*/ 42 h 51"/>
                <a:gd name="T12" fmla="*/ 108 w 112"/>
                <a:gd name="T13" fmla="*/ 49 h 51"/>
                <a:gd name="T14" fmla="*/ 106 w 112"/>
                <a:gd name="T15" fmla="*/ 50 h 51"/>
                <a:gd name="T16" fmla="*/ 33 w 112"/>
                <a:gd name="T17" fmla="*/ 37 h 51"/>
                <a:gd name="T18" fmla="*/ 26 w 112"/>
                <a:gd name="T19" fmla="*/ 35 h 51"/>
                <a:gd name="T20" fmla="*/ 21 w 112"/>
                <a:gd name="T21" fmla="*/ 36 h 51"/>
                <a:gd name="T22" fmla="*/ 15 w 112"/>
                <a:gd name="T23" fmla="*/ 35 h 51"/>
                <a:gd name="T24" fmla="*/ 3 w 112"/>
                <a:gd name="T25" fmla="*/ 31 h 51"/>
                <a:gd name="T26" fmla="*/ 0 w 112"/>
                <a:gd name="T27" fmla="*/ 30 h 51"/>
                <a:gd name="T28" fmla="*/ 0 w 112"/>
                <a:gd name="T29" fmla="*/ 27 h 51"/>
                <a:gd name="T30" fmla="*/ 4 w 112"/>
                <a:gd name="T31" fmla="*/ 12 h 51"/>
                <a:gd name="T32" fmla="*/ 9 w 112"/>
                <a:gd name="T33" fmla="*/ 3 h 51"/>
                <a:gd name="T34" fmla="*/ 18 w 112"/>
                <a:gd name="T35" fmla="*/ 6 h 51"/>
                <a:gd name="T36" fmla="*/ 28 w 112"/>
                <a:gd name="T3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51">
                  <a:moveTo>
                    <a:pt x="28" y="15"/>
                  </a:moveTo>
                  <a:cubicBezTo>
                    <a:pt x="32" y="18"/>
                    <a:pt x="36" y="20"/>
                    <a:pt x="41" y="21"/>
                  </a:cubicBezTo>
                  <a:cubicBezTo>
                    <a:pt x="46" y="21"/>
                    <a:pt x="52" y="18"/>
                    <a:pt x="53" y="14"/>
                  </a:cubicBezTo>
                  <a:cubicBezTo>
                    <a:pt x="60" y="15"/>
                    <a:pt x="65" y="22"/>
                    <a:pt x="71" y="26"/>
                  </a:cubicBezTo>
                  <a:cubicBezTo>
                    <a:pt x="81" y="33"/>
                    <a:pt x="93" y="33"/>
                    <a:pt x="104" y="37"/>
                  </a:cubicBezTo>
                  <a:cubicBezTo>
                    <a:pt x="107" y="38"/>
                    <a:pt x="109" y="40"/>
                    <a:pt x="110" y="42"/>
                  </a:cubicBezTo>
                  <a:cubicBezTo>
                    <a:pt x="112" y="45"/>
                    <a:pt x="111" y="48"/>
                    <a:pt x="108" y="49"/>
                  </a:cubicBezTo>
                  <a:cubicBezTo>
                    <a:pt x="108" y="50"/>
                    <a:pt x="107" y="50"/>
                    <a:pt x="106" y="50"/>
                  </a:cubicBezTo>
                  <a:cubicBezTo>
                    <a:pt x="81" y="51"/>
                    <a:pt x="56" y="46"/>
                    <a:pt x="33" y="37"/>
                  </a:cubicBezTo>
                  <a:cubicBezTo>
                    <a:pt x="31" y="36"/>
                    <a:pt x="29" y="35"/>
                    <a:pt x="26" y="35"/>
                  </a:cubicBezTo>
                  <a:cubicBezTo>
                    <a:pt x="24" y="35"/>
                    <a:pt x="23" y="36"/>
                    <a:pt x="21" y="36"/>
                  </a:cubicBezTo>
                  <a:cubicBezTo>
                    <a:pt x="19" y="37"/>
                    <a:pt x="17" y="36"/>
                    <a:pt x="15" y="35"/>
                  </a:cubicBezTo>
                  <a:cubicBezTo>
                    <a:pt x="11" y="34"/>
                    <a:pt x="7" y="33"/>
                    <a:pt x="3" y="31"/>
                  </a:cubicBezTo>
                  <a:cubicBezTo>
                    <a:pt x="2" y="31"/>
                    <a:pt x="1" y="31"/>
                    <a:pt x="0" y="30"/>
                  </a:cubicBezTo>
                  <a:cubicBezTo>
                    <a:pt x="0" y="29"/>
                    <a:pt x="0" y="28"/>
                    <a:pt x="0" y="27"/>
                  </a:cubicBezTo>
                  <a:cubicBezTo>
                    <a:pt x="0" y="21"/>
                    <a:pt x="3" y="17"/>
                    <a:pt x="4" y="12"/>
                  </a:cubicBezTo>
                  <a:cubicBezTo>
                    <a:pt x="5" y="10"/>
                    <a:pt x="8" y="5"/>
                    <a:pt x="9" y="3"/>
                  </a:cubicBezTo>
                  <a:cubicBezTo>
                    <a:pt x="13" y="0"/>
                    <a:pt x="14" y="3"/>
                    <a:pt x="18" y="6"/>
                  </a:cubicBezTo>
                  <a:cubicBezTo>
                    <a:pt x="22" y="8"/>
                    <a:pt x="25" y="12"/>
                    <a:pt x="28" y="1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0">
              <a:extLst>
                <a:ext uri="{FF2B5EF4-FFF2-40B4-BE49-F238E27FC236}">
                  <a16:creationId xmlns:a16="http://schemas.microsoft.com/office/drawing/2014/main" id="{1EC867E4-5439-48D3-AC75-029A55FB3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7348" y="3671967"/>
              <a:ext cx="1066085" cy="2350943"/>
            </a:xfrm>
            <a:custGeom>
              <a:avLst/>
              <a:gdLst>
                <a:gd name="T0" fmla="*/ 11 w 196"/>
                <a:gd name="T1" fmla="*/ 30 h 432"/>
                <a:gd name="T2" fmla="*/ 7 w 196"/>
                <a:gd name="T3" fmla="*/ 193 h 432"/>
                <a:gd name="T4" fmla="*/ 3 w 196"/>
                <a:gd name="T5" fmla="*/ 266 h 432"/>
                <a:gd name="T6" fmla="*/ 7 w 196"/>
                <a:gd name="T7" fmla="*/ 414 h 432"/>
                <a:gd name="T8" fmla="*/ 43 w 196"/>
                <a:gd name="T9" fmla="*/ 416 h 432"/>
                <a:gd name="T10" fmla="*/ 54 w 196"/>
                <a:gd name="T11" fmla="*/ 310 h 432"/>
                <a:gd name="T12" fmla="*/ 62 w 196"/>
                <a:gd name="T13" fmla="*/ 249 h 432"/>
                <a:gd name="T14" fmla="*/ 72 w 196"/>
                <a:gd name="T15" fmla="*/ 206 h 432"/>
                <a:gd name="T16" fmla="*/ 83 w 196"/>
                <a:gd name="T17" fmla="*/ 134 h 432"/>
                <a:gd name="T18" fmla="*/ 136 w 196"/>
                <a:gd name="T19" fmla="*/ 249 h 432"/>
                <a:gd name="T20" fmla="*/ 142 w 196"/>
                <a:gd name="T21" fmla="*/ 267 h 432"/>
                <a:gd name="T22" fmla="*/ 138 w 196"/>
                <a:gd name="T23" fmla="*/ 288 h 432"/>
                <a:gd name="T24" fmla="*/ 91 w 196"/>
                <a:gd name="T25" fmla="*/ 418 h 432"/>
                <a:gd name="T26" fmla="*/ 120 w 196"/>
                <a:gd name="T27" fmla="*/ 431 h 432"/>
                <a:gd name="T28" fmla="*/ 125 w 196"/>
                <a:gd name="T29" fmla="*/ 432 h 432"/>
                <a:gd name="T30" fmla="*/ 129 w 196"/>
                <a:gd name="T31" fmla="*/ 427 h 432"/>
                <a:gd name="T32" fmla="*/ 184 w 196"/>
                <a:gd name="T33" fmla="*/ 297 h 432"/>
                <a:gd name="T34" fmla="*/ 194 w 196"/>
                <a:gd name="T35" fmla="*/ 253 h 432"/>
                <a:gd name="T36" fmla="*/ 189 w 196"/>
                <a:gd name="T37" fmla="*/ 219 h 432"/>
                <a:gd name="T38" fmla="*/ 176 w 196"/>
                <a:gd name="T39" fmla="*/ 176 h 432"/>
                <a:gd name="T40" fmla="*/ 132 w 196"/>
                <a:gd name="T41" fmla="*/ 25 h 432"/>
                <a:gd name="T42" fmla="*/ 128 w 196"/>
                <a:gd name="T43" fmla="*/ 16 h 432"/>
                <a:gd name="T44" fmla="*/ 119 w 196"/>
                <a:gd name="T45" fmla="*/ 12 h 432"/>
                <a:gd name="T46" fmla="*/ 30 w 196"/>
                <a:gd name="T47" fmla="*/ 0 h 432"/>
                <a:gd name="T48" fmla="*/ 17 w 196"/>
                <a:gd name="T49" fmla="*/ 3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6" h="432">
                  <a:moveTo>
                    <a:pt x="11" y="30"/>
                  </a:moveTo>
                  <a:cubicBezTo>
                    <a:pt x="0" y="83"/>
                    <a:pt x="8" y="139"/>
                    <a:pt x="7" y="193"/>
                  </a:cubicBezTo>
                  <a:cubicBezTo>
                    <a:pt x="7" y="218"/>
                    <a:pt x="4" y="242"/>
                    <a:pt x="3" y="266"/>
                  </a:cubicBezTo>
                  <a:cubicBezTo>
                    <a:pt x="0" y="315"/>
                    <a:pt x="2" y="365"/>
                    <a:pt x="7" y="414"/>
                  </a:cubicBezTo>
                  <a:cubicBezTo>
                    <a:pt x="19" y="416"/>
                    <a:pt x="31" y="417"/>
                    <a:pt x="43" y="416"/>
                  </a:cubicBezTo>
                  <a:cubicBezTo>
                    <a:pt x="47" y="380"/>
                    <a:pt x="50" y="345"/>
                    <a:pt x="54" y="310"/>
                  </a:cubicBezTo>
                  <a:cubicBezTo>
                    <a:pt x="56" y="289"/>
                    <a:pt x="58" y="269"/>
                    <a:pt x="62" y="249"/>
                  </a:cubicBezTo>
                  <a:cubicBezTo>
                    <a:pt x="65" y="234"/>
                    <a:pt x="69" y="220"/>
                    <a:pt x="72" y="206"/>
                  </a:cubicBezTo>
                  <a:cubicBezTo>
                    <a:pt x="77" y="182"/>
                    <a:pt x="80" y="158"/>
                    <a:pt x="83" y="134"/>
                  </a:cubicBezTo>
                  <a:cubicBezTo>
                    <a:pt x="101" y="173"/>
                    <a:pt x="118" y="211"/>
                    <a:pt x="136" y="249"/>
                  </a:cubicBezTo>
                  <a:cubicBezTo>
                    <a:pt x="139" y="255"/>
                    <a:pt x="141" y="261"/>
                    <a:pt x="142" y="267"/>
                  </a:cubicBezTo>
                  <a:cubicBezTo>
                    <a:pt x="143" y="274"/>
                    <a:pt x="141" y="281"/>
                    <a:pt x="138" y="288"/>
                  </a:cubicBezTo>
                  <a:cubicBezTo>
                    <a:pt x="125" y="332"/>
                    <a:pt x="109" y="376"/>
                    <a:pt x="91" y="418"/>
                  </a:cubicBezTo>
                  <a:cubicBezTo>
                    <a:pt x="101" y="422"/>
                    <a:pt x="111" y="427"/>
                    <a:pt x="120" y="431"/>
                  </a:cubicBezTo>
                  <a:cubicBezTo>
                    <a:pt x="122" y="431"/>
                    <a:pt x="123" y="432"/>
                    <a:pt x="125" y="432"/>
                  </a:cubicBezTo>
                  <a:cubicBezTo>
                    <a:pt x="127" y="431"/>
                    <a:pt x="128" y="429"/>
                    <a:pt x="129" y="427"/>
                  </a:cubicBezTo>
                  <a:cubicBezTo>
                    <a:pt x="148" y="383"/>
                    <a:pt x="166" y="340"/>
                    <a:pt x="184" y="297"/>
                  </a:cubicBezTo>
                  <a:cubicBezTo>
                    <a:pt x="190" y="283"/>
                    <a:pt x="196" y="268"/>
                    <a:pt x="194" y="253"/>
                  </a:cubicBezTo>
                  <a:cubicBezTo>
                    <a:pt x="193" y="242"/>
                    <a:pt x="192" y="233"/>
                    <a:pt x="189" y="219"/>
                  </a:cubicBezTo>
                  <a:cubicBezTo>
                    <a:pt x="185" y="206"/>
                    <a:pt x="179" y="189"/>
                    <a:pt x="176" y="176"/>
                  </a:cubicBezTo>
                  <a:cubicBezTo>
                    <a:pt x="162" y="124"/>
                    <a:pt x="145" y="78"/>
                    <a:pt x="132" y="25"/>
                  </a:cubicBezTo>
                  <a:cubicBezTo>
                    <a:pt x="131" y="22"/>
                    <a:pt x="130" y="18"/>
                    <a:pt x="128" y="16"/>
                  </a:cubicBezTo>
                  <a:cubicBezTo>
                    <a:pt x="125" y="14"/>
                    <a:pt x="122" y="13"/>
                    <a:pt x="119" y="12"/>
                  </a:cubicBezTo>
                  <a:cubicBezTo>
                    <a:pt x="90" y="5"/>
                    <a:pt x="60" y="1"/>
                    <a:pt x="30" y="0"/>
                  </a:cubicBezTo>
                  <a:cubicBezTo>
                    <a:pt x="25" y="0"/>
                    <a:pt x="20" y="0"/>
                    <a:pt x="17" y="3"/>
                  </a:cubicBezTo>
                </a:path>
              </a:pathLst>
            </a:custGeom>
            <a:solidFill>
              <a:srgbClr val="173D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11">
              <a:extLst>
                <a:ext uri="{FF2B5EF4-FFF2-40B4-BE49-F238E27FC236}">
                  <a16:creationId xmlns:a16="http://schemas.microsoft.com/office/drawing/2014/main" id="{E4CCA399-BC53-43A0-9497-1A47F94B8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6763" y="2300295"/>
              <a:ext cx="359412" cy="369831"/>
            </a:xfrm>
            <a:custGeom>
              <a:avLst/>
              <a:gdLst>
                <a:gd name="T0" fmla="*/ 20 w 66"/>
                <a:gd name="T1" fmla="*/ 0 h 68"/>
                <a:gd name="T2" fmla="*/ 20 w 66"/>
                <a:gd name="T3" fmla="*/ 20 h 68"/>
                <a:gd name="T4" fmla="*/ 18 w 66"/>
                <a:gd name="T5" fmla="*/ 29 h 68"/>
                <a:gd name="T6" fmla="*/ 0 w 66"/>
                <a:gd name="T7" fmla="*/ 42 h 68"/>
                <a:gd name="T8" fmla="*/ 14 w 66"/>
                <a:gd name="T9" fmla="*/ 56 h 68"/>
                <a:gd name="T10" fmla="*/ 66 w 66"/>
                <a:gd name="T11" fmla="*/ 56 h 68"/>
                <a:gd name="T12" fmla="*/ 61 w 66"/>
                <a:gd name="T13" fmla="*/ 2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68">
                  <a:moveTo>
                    <a:pt x="20" y="0"/>
                  </a:moveTo>
                  <a:cubicBezTo>
                    <a:pt x="21" y="6"/>
                    <a:pt x="21" y="13"/>
                    <a:pt x="20" y="20"/>
                  </a:cubicBezTo>
                  <a:cubicBezTo>
                    <a:pt x="20" y="23"/>
                    <a:pt x="20" y="26"/>
                    <a:pt x="18" y="29"/>
                  </a:cubicBezTo>
                  <a:cubicBezTo>
                    <a:pt x="14" y="36"/>
                    <a:pt x="7" y="39"/>
                    <a:pt x="0" y="42"/>
                  </a:cubicBezTo>
                  <a:cubicBezTo>
                    <a:pt x="5" y="46"/>
                    <a:pt x="9" y="52"/>
                    <a:pt x="14" y="56"/>
                  </a:cubicBezTo>
                  <a:cubicBezTo>
                    <a:pt x="28" y="68"/>
                    <a:pt x="50" y="67"/>
                    <a:pt x="66" y="56"/>
                  </a:cubicBezTo>
                  <a:cubicBezTo>
                    <a:pt x="56" y="51"/>
                    <a:pt x="54" y="36"/>
                    <a:pt x="61" y="27"/>
                  </a:cubicBezTo>
                </a:path>
              </a:pathLst>
            </a:custGeom>
            <a:solidFill>
              <a:srgbClr val="F3715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2">
              <a:extLst>
                <a:ext uri="{FF2B5EF4-FFF2-40B4-BE49-F238E27FC236}">
                  <a16:creationId xmlns:a16="http://schemas.microsoft.com/office/drawing/2014/main" id="{66F18DCC-23E7-4644-AC0D-A3AD4A1DBA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3159" y="1994707"/>
              <a:ext cx="380248" cy="517415"/>
            </a:xfrm>
            <a:custGeom>
              <a:avLst/>
              <a:gdLst>
                <a:gd name="T0" fmla="*/ 69 w 70"/>
                <a:gd name="T1" fmla="*/ 25 h 95"/>
                <a:gd name="T2" fmla="*/ 52 w 70"/>
                <a:gd name="T3" fmla="*/ 85 h 95"/>
                <a:gd name="T4" fmla="*/ 41 w 70"/>
                <a:gd name="T5" fmla="*/ 94 h 95"/>
                <a:gd name="T6" fmla="*/ 31 w 70"/>
                <a:gd name="T7" fmla="*/ 92 h 95"/>
                <a:gd name="T8" fmla="*/ 4 w 70"/>
                <a:gd name="T9" fmla="*/ 53 h 95"/>
                <a:gd name="T10" fmla="*/ 16 w 70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95">
                  <a:moveTo>
                    <a:pt x="69" y="25"/>
                  </a:moveTo>
                  <a:cubicBezTo>
                    <a:pt x="70" y="46"/>
                    <a:pt x="64" y="68"/>
                    <a:pt x="52" y="85"/>
                  </a:cubicBezTo>
                  <a:cubicBezTo>
                    <a:pt x="49" y="89"/>
                    <a:pt x="45" y="93"/>
                    <a:pt x="41" y="94"/>
                  </a:cubicBezTo>
                  <a:cubicBezTo>
                    <a:pt x="37" y="95"/>
                    <a:pt x="34" y="94"/>
                    <a:pt x="31" y="92"/>
                  </a:cubicBezTo>
                  <a:cubicBezTo>
                    <a:pt x="16" y="85"/>
                    <a:pt x="8" y="69"/>
                    <a:pt x="4" y="53"/>
                  </a:cubicBezTo>
                  <a:cubicBezTo>
                    <a:pt x="0" y="34"/>
                    <a:pt x="2" y="13"/>
                    <a:pt x="16" y="0"/>
                  </a:cubicBezTo>
                </a:path>
              </a:pathLst>
            </a:custGeom>
            <a:solidFill>
              <a:srgbClr val="F586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13">
              <a:extLst>
                <a:ext uri="{FF2B5EF4-FFF2-40B4-BE49-F238E27FC236}">
                  <a16:creationId xmlns:a16="http://schemas.microsoft.com/office/drawing/2014/main" id="{7E5CF598-A4B6-42DB-9E97-E3D0790864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0169" y="2157918"/>
              <a:ext cx="59034" cy="125013"/>
            </a:xfrm>
            <a:custGeom>
              <a:avLst/>
              <a:gdLst>
                <a:gd name="T0" fmla="*/ 11 w 11"/>
                <a:gd name="T1" fmla="*/ 23 h 23"/>
                <a:gd name="T2" fmla="*/ 1 w 11"/>
                <a:gd name="T3" fmla="*/ 4 h 23"/>
                <a:gd name="T4" fmla="*/ 2 w 11"/>
                <a:gd name="T5" fmla="*/ 1 h 23"/>
                <a:gd name="T6" fmla="*/ 6 w 11"/>
                <a:gd name="T7" fmla="*/ 1 h 23"/>
                <a:gd name="T8" fmla="*/ 9 w 11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3">
                  <a:moveTo>
                    <a:pt x="11" y="23"/>
                  </a:moveTo>
                  <a:cubicBezTo>
                    <a:pt x="4" y="19"/>
                    <a:pt x="0" y="12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0"/>
                    <a:pt x="4" y="0"/>
                    <a:pt x="6" y="1"/>
                  </a:cubicBezTo>
                  <a:cubicBezTo>
                    <a:pt x="7" y="2"/>
                    <a:pt x="8" y="3"/>
                    <a:pt x="9" y="4"/>
                  </a:cubicBezTo>
                </a:path>
              </a:pathLst>
            </a:custGeom>
            <a:solidFill>
              <a:srgbClr val="F586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14">
              <a:extLst>
                <a:ext uri="{FF2B5EF4-FFF2-40B4-BE49-F238E27FC236}">
                  <a16:creationId xmlns:a16="http://schemas.microsoft.com/office/drawing/2014/main" id="{34F92F27-A6AF-4BBC-A7C7-F76EA0098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0586" y="1859276"/>
              <a:ext cx="571241" cy="397612"/>
            </a:xfrm>
            <a:custGeom>
              <a:avLst/>
              <a:gdLst>
                <a:gd name="T0" fmla="*/ 2 w 105"/>
                <a:gd name="T1" fmla="*/ 57 h 73"/>
                <a:gd name="T2" fmla="*/ 5 w 105"/>
                <a:gd name="T3" fmla="*/ 21 h 73"/>
                <a:gd name="T4" fmla="*/ 31 w 105"/>
                <a:gd name="T5" fmla="*/ 2 h 73"/>
                <a:gd name="T6" fmla="*/ 62 w 105"/>
                <a:gd name="T7" fmla="*/ 7 h 73"/>
                <a:gd name="T8" fmla="*/ 80 w 105"/>
                <a:gd name="T9" fmla="*/ 16 h 73"/>
                <a:gd name="T10" fmla="*/ 99 w 105"/>
                <a:gd name="T11" fmla="*/ 22 h 73"/>
                <a:gd name="T12" fmla="*/ 104 w 105"/>
                <a:gd name="T13" fmla="*/ 35 h 73"/>
                <a:gd name="T14" fmla="*/ 76 w 105"/>
                <a:gd name="T15" fmla="*/ 73 h 73"/>
                <a:gd name="T16" fmla="*/ 72 w 105"/>
                <a:gd name="T17" fmla="*/ 72 h 73"/>
                <a:gd name="T18" fmla="*/ 72 w 105"/>
                <a:gd name="T19" fmla="*/ 70 h 73"/>
                <a:gd name="T20" fmla="*/ 70 w 105"/>
                <a:gd name="T21" fmla="*/ 56 h 73"/>
                <a:gd name="T22" fmla="*/ 32 w 105"/>
                <a:gd name="T23" fmla="*/ 51 h 73"/>
                <a:gd name="T24" fmla="*/ 17 w 105"/>
                <a:gd name="T25" fmla="*/ 48 h 73"/>
                <a:gd name="T26" fmla="*/ 13 w 105"/>
                <a:gd name="T27" fmla="*/ 60 h 73"/>
                <a:gd name="T28" fmla="*/ 6 w 105"/>
                <a:gd name="T29" fmla="*/ 68 h 73"/>
                <a:gd name="T30" fmla="*/ 2 w 105"/>
                <a:gd name="T31" fmla="*/ 5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73">
                  <a:moveTo>
                    <a:pt x="2" y="57"/>
                  </a:moveTo>
                  <a:cubicBezTo>
                    <a:pt x="0" y="45"/>
                    <a:pt x="0" y="32"/>
                    <a:pt x="5" y="21"/>
                  </a:cubicBezTo>
                  <a:cubicBezTo>
                    <a:pt x="10" y="11"/>
                    <a:pt x="20" y="5"/>
                    <a:pt x="31" y="2"/>
                  </a:cubicBezTo>
                  <a:cubicBezTo>
                    <a:pt x="41" y="0"/>
                    <a:pt x="53" y="2"/>
                    <a:pt x="62" y="7"/>
                  </a:cubicBezTo>
                  <a:cubicBezTo>
                    <a:pt x="68" y="10"/>
                    <a:pt x="74" y="15"/>
                    <a:pt x="80" y="16"/>
                  </a:cubicBezTo>
                  <a:cubicBezTo>
                    <a:pt x="86" y="18"/>
                    <a:pt x="94" y="18"/>
                    <a:pt x="99" y="22"/>
                  </a:cubicBezTo>
                  <a:cubicBezTo>
                    <a:pt x="103" y="26"/>
                    <a:pt x="104" y="31"/>
                    <a:pt x="104" y="35"/>
                  </a:cubicBezTo>
                  <a:cubicBezTo>
                    <a:pt x="105" y="52"/>
                    <a:pt x="92" y="69"/>
                    <a:pt x="76" y="73"/>
                  </a:cubicBezTo>
                  <a:cubicBezTo>
                    <a:pt x="74" y="73"/>
                    <a:pt x="73" y="73"/>
                    <a:pt x="72" y="72"/>
                  </a:cubicBezTo>
                  <a:cubicBezTo>
                    <a:pt x="72" y="71"/>
                    <a:pt x="72" y="71"/>
                    <a:pt x="72" y="70"/>
                  </a:cubicBezTo>
                  <a:cubicBezTo>
                    <a:pt x="72" y="65"/>
                    <a:pt x="74" y="59"/>
                    <a:pt x="70" y="56"/>
                  </a:cubicBezTo>
                  <a:cubicBezTo>
                    <a:pt x="58" y="62"/>
                    <a:pt x="44" y="58"/>
                    <a:pt x="32" y="51"/>
                  </a:cubicBezTo>
                  <a:cubicBezTo>
                    <a:pt x="28" y="48"/>
                    <a:pt x="22" y="45"/>
                    <a:pt x="17" y="48"/>
                  </a:cubicBezTo>
                  <a:cubicBezTo>
                    <a:pt x="14" y="50"/>
                    <a:pt x="14" y="55"/>
                    <a:pt x="13" y="60"/>
                  </a:cubicBezTo>
                  <a:cubicBezTo>
                    <a:pt x="13" y="64"/>
                    <a:pt x="10" y="69"/>
                    <a:pt x="6" y="68"/>
                  </a:cubicBezTo>
                  <a:cubicBezTo>
                    <a:pt x="5" y="65"/>
                    <a:pt x="3" y="61"/>
                    <a:pt x="2" y="57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15">
              <a:extLst>
                <a:ext uri="{FF2B5EF4-FFF2-40B4-BE49-F238E27FC236}">
                  <a16:creationId xmlns:a16="http://schemas.microsoft.com/office/drawing/2014/main" id="{F5F18C43-488B-4004-A802-A5862A4F66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9948" y="2517332"/>
              <a:ext cx="505261" cy="1338683"/>
            </a:xfrm>
            <a:custGeom>
              <a:avLst/>
              <a:gdLst>
                <a:gd name="T0" fmla="*/ 21 w 93"/>
                <a:gd name="T1" fmla="*/ 0 h 246"/>
                <a:gd name="T2" fmla="*/ 63 w 93"/>
                <a:gd name="T3" fmla="*/ 20 h 246"/>
                <a:gd name="T4" fmla="*/ 77 w 93"/>
                <a:gd name="T5" fmla="*/ 13 h 246"/>
                <a:gd name="T6" fmla="*/ 85 w 93"/>
                <a:gd name="T7" fmla="*/ 17 h 246"/>
                <a:gd name="T8" fmla="*/ 89 w 93"/>
                <a:gd name="T9" fmla="*/ 20 h 246"/>
                <a:gd name="T10" fmla="*/ 92 w 93"/>
                <a:gd name="T11" fmla="*/ 32 h 246"/>
                <a:gd name="T12" fmla="*/ 79 w 93"/>
                <a:gd name="T13" fmla="*/ 155 h 246"/>
                <a:gd name="T14" fmla="*/ 77 w 93"/>
                <a:gd name="T15" fmla="*/ 189 h 246"/>
                <a:gd name="T16" fmla="*/ 78 w 93"/>
                <a:gd name="T17" fmla="*/ 234 h 246"/>
                <a:gd name="T18" fmla="*/ 77 w 93"/>
                <a:gd name="T19" fmla="*/ 238 h 246"/>
                <a:gd name="T20" fmla="*/ 72 w 93"/>
                <a:gd name="T21" fmla="*/ 241 h 246"/>
                <a:gd name="T22" fmla="*/ 10 w 93"/>
                <a:gd name="T23" fmla="*/ 237 h 246"/>
                <a:gd name="T24" fmla="*/ 1 w 93"/>
                <a:gd name="T25" fmla="*/ 230 h 246"/>
                <a:gd name="T26" fmla="*/ 1 w 93"/>
                <a:gd name="T27" fmla="*/ 222 h 246"/>
                <a:gd name="T28" fmla="*/ 8 w 93"/>
                <a:gd name="T29" fmla="*/ 107 h 246"/>
                <a:gd name="T30" fmla="*/ 10 w 93"/>
                <a:gd name="T31" fmla="*/ 82 h 246"/>
                <a:gd name="T32" fmla="*/ 5 w 93"/>
                <a:gd name="T33" fmla="*/ 21 h 246"/>
                <a:gd name="T34" fmla="*/ 5 w 93"/>
                <a:gd name="T35" fmla="*/ 11 h 246"/>
                <a:gd name="T36" fmla="*/ 21 w 93"/>
                <a:gd name="T37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3" h="246">
                  <a:moveTo>
                    <a:pt x="21" y="0"/>
                  </a:moveTo>
                  <a:cubicBezTo>
                    <a:pt x="29" y="15"/>
                    <a:pt x="46" y="23"/>
                    <a:pt x="63" y="20"/>
                  </a:cubicBezTo>
                  <a:cubicBezTo>
                    <a:pt x="69" y="19"/>
                    <a:pt x="74" y="18"/>
                    <a:pt x="77" y="13"/>
                  </a:cubicBezTo>
                  <a:cubicBezTo>
                    <a:pt x="79" y="15"/>
                    <a:pt x="82" y="16"/>
                    <a:pt x="85" y="17"/>
                  </a:cubicBezTo>
                  <a:cubicBezTo>
                    <a:pt x="86" y="18"/>
                    <a:pt x="88" y="19"/>
                    <a:pt x="89" y="20"/>
                  </a:cubicBezTo>
                  <a:cubicBezTo>
                    <a:pt x="93" y="22"/>
                    <a:pt x="92" y="28"/>
                    <a:pt x="92" y="32"/>
                  </a:cubicBezTo>
                  <a:cubicBezTo>
                    <a:pt x="85" y="72"/>
                    <a:pt x="82" y="114"/>
                    <a:pt x="79" y="155"/>
                  </a:cubicBezTo>
                  <a:cubicBezTo>
                    <a:pt x="79" y="166"/>
                    <a:pt x="78" y="177"/>
                    <a:pt x="77" y="189"/>
                  </a:cubicBezTo>
                  <a:cubicBezTo>
                    <a:pt x="76" y="204"/>
                    <a:pt x="75" y="219"/>
                    <a:pt x="78" y="234"/>
                  </a:cubicBezTo>
                  <a:cubicBezTo>
                    <a:pt x="78" y="235"/>
                    <a:pt x="78" y="237"/>
                    <a:pt x="77" y="238"/>
                  </a:cubicBezTo>
                  <a:cubicBezTo>
                    <a:pt x="77" y="240"/>
                    <a:pt x="74" y="241"/>
                    <a:pt x="72" y="241"/>
                  </a:cubicBezTo>
                  <a:cubicBezTo>
                    <a:pt x="52" y="246"/>
                    <a:pt x="30" y="245"/>
                    <a:pt x="10" y="237"/>
                  </a:cubicBezTo>
                  <a:cubicBezTo>
                    <a:pt x="6" y="236"/>
                    <a:pt x="2" y="234"/>
                    <a:pt x="1" y="230"/>
                  </a:cubicBezTo>
                  <a:cubicBezTo>
                    <a:pt x="0" y="228"/>
                    <a:pt x="0" y="225"/>
                    <a:pt x="1" y="222"/>
                  </a:cubicBezTo>
                  <a:cubicBezTo>
                    <a:pt x="7" y="184"/>
                    <a:pt x="4" y="145"/>
                    <a:pt x="8" y="107"/>
                  </a:cubicBezTo>
                  <a:cubicBezTo>
                    <a:pt x="8" y="98"/>
                    <a:pt x="9" y="90"/>
                    <a:pt x="10" y="82"/>
                  </a:cubicBezTo>
                  <a:cubicBezTo>
                    <a:pt x="12" y="62"/>
                    <a:pt x="10" y="41"/>
                    <a:pt x="5" y="21"/>
                  </a:cubicBezTo>
                  <a:cubicBezTo>
                    <a:pt x="5" y="18"/>
                    <a:pt x="4" y="14"/>
                    <a:pt x="5" y="11"/>
                  </a:cubicBezTo>
                  <a:cubicBezTo>
                    <a:pt x="7" y="3"/>
                    <a:pt x="14" y="2"/>
                    <a:pt x="21" y="0"/>
                  </a:cubicBezTo>
                </a:path>
              </a:pathLst>
            </a:custGeom>
            <a:solidFill>
              <a:srgbClr val="B7C9F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16">
              <a:extLst>
                <a:ext uri="{FF2B5EF4-FFF2-40B4-BE49-F238E27FC236}">
                  <a16:creationId xmlns:a16="http://schemas.microsoft.com/office/drawing/2014/main" id="{AD2548CB-D439-4712-9B45-27F4803F7C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2414" y="2588519"/>
              <a:ext cx="288225" cy="1486268"/>
            </a:xfrm>
            <a:custGeom>
              <a:avLst/>
              <a:gdLst>
                <a:gd name="T0" fmla="*/ 13 w 53"/>
                <a:gd name="T1" fmla="*/ 0 h 273"/>
                <a:gd name="T2" fmla="*/ 3 w 53"/>
                <a:gd name="T3" fmla="*/ 91 h 273"/>
                <a:gd name="T4" fmla="*/ 0 w 53"/>
                <a:gd name="T5" fmla="*/ 127 h 273"/>
                <a:gd name="T6" fmla="*/ 1 w 53"/>
                <a:gd name="T7" fmla="*/ 161 h 273"/>
                <a:gd name="T8" fmla="*/ 5 w 53"/>
                <a:gd name="T9" fmla="*/ 262 h 273"/>
                <a:gd name="T10" fmla="*/ 6 w 53"/>
                <a:gd name="T11" fmla="*/ 266 h 273"/>
                <a:gd name="T12" fmla="*/ 9 w 53"/>
                <a:gd name="T13" fmla="*/ 268 h 273"/>
                <a:gd name="T14" fmla="*/ 39 w 53"/>
                <a:gd name="T15" fmla="*/ 272 h 273"/>
                <a:gd name="T16" fmla="*/ 32 w 53"/>
                <a:gd name="T17" fmla="*/ 182 h 273"/>
                <a:gd name="T18" fmla="*/ 30 w 53"/>
                <a:gd name="T19" fmla="*/ 162 h 273"/>
                <a:gd name="T20" fmla="*/ 32 w 53"/>
                <a:gd name="T21" fmla="*/ 138 h 273"/>
                <a:gd name="T22" fmla="*/ 46 w 53"/>
                <a:gd name="T23" fmla="*/ 59 h 273"/>
                <a:gd name="T24" fmla="*/ 47 w 53"/>
                <a:gd name="T25" fmla="*/ 21 h 273"/>
                <a:gd name="T26" fmla="*/ 25 w 53"/>
                <a:gd name="T27" fmla="*/ 5 h 273"/>
                <a:gd name="T28" fmla="*/ 13 w 53"/>
                <a:gd name="T2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273">
                  <a:moveTo>
                    <a:pt x="13" y="0"/>
                  </a:moveTo>
                  <a:cubicBezTo>
                    <a:pt x="3" y="30"/>
                    <a:pt x="5" y="59"/>
                    <a:pt x="3" y="91"/>
                  </a:cubicBezTo>
                  <a:cubicBezTo>
                    <a:pt x="2" y="103"/>
                    <a:pt x="1" y="115"/>
                    <a:pt x="0" y="127"/>
                  </a:cubicBezTo>
                  <a:cubicBezTo>
                    <a:pt x="0" y="138"/>
                    <a:pt x="0" y="150"/>
                    <a:pt x="1" y="161"/>
                  </a:cubicBezTo>
                  <a:cubicBezTo>
                    <a:pt x="2" y="194"/>
                    <a:pt x="3" y="228"/>
                    <a:pt x="5" y="262"/>
                  </a:cubicBezTo>
                  <a:cubicBezTo>
                    <a:pt x="5" y="263"/>
                    <a:pt x="5" y="265"/>
                    <a:pt x="6" y="266"/>
                  </a:cubicBezTo>
                  <a:cubicBezTo>
                    <a:pt x="6" y="267"/>
                    <a:pt x="8" y="268"/>
                    <a:pt x="9" y="268"/>
                  </a:cubicBezTo>
                  <a:cubicBezTo>
                    <a:pt x="19" y="272"/>
                    <a:pt x="29" y="273"/>
                    <a:pt x="39" y="272"/>
                  </a:cubicBezTo>
                  <a:cubicBezTo>
                    <a:pt x="38" y="242"/>
                    <a:pt x="35" y="212"/>
                    <a:pt x="32" y="182"/>
                  </a:cubicBezTo>
                  <a:cubicBezTo>
                    <a:pt x="31" y="176"/>
                    <a:pt x="30" y="169"/>
                    <a:pt x="30" y="162"/>
                  </a:cubicBezTo>
                  <a:cubicBezTo>
                    <a:pt x="30" y="154"/>
                    <a:pt x="31" y="146"/>
                    <a:pt x="32" y="138"/>
                  </a:cubicBezTo>
                  <a:cubicBezTo>
                    <a:pt x="36" y="112"/>
                    <a:pt x="40" y="85"/>
                    <a:pt x="46" y="59"/>
                  </a:cubicBezTo>
                  <a:cubicBezTo>
                    <a:pt x="49" y="47"/>
                    <a:pt x="53" y="33"/>
                    <a:pt x="47" y="21"/>
                  </a:cubicBezTo>
                  <a:cubicBezTo>
                    <a:pt x="43" y="12"/>
                    <a:pt x="34" y="10"/>
                    <a:pt x="25" y="5"/>
                  </a:cubicBezTo>
                  <a:cubicBezTo>
                    <a:pt x="21" y="3"/>
                    <a:pt x="16" y="2"/>
                    <a:pt x="13" y="0"/>
                  </a:cubicBezTo>
                </a:path>
              </a:pathLst>
            </a:custGeom>
            <a:solidFill>
              <a:srgbClr val="3964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7">
              <a:extLst>
                <a:ext uri="{FF2B5EF4-FFF2-40B4-BE49-F238E27FC236}">
                  <a16:creationId xmlns:a16="http://schemas.microsoft.com/office/drawing/2014/main" id="{7134EC7D-D73E-4B15-A3D8-798E0B169D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9034" y="2675334"/>
              <a:ext cx="158003" cy="739661"/>
            </a:xfrm>
            <a:custGeom>
              <a:avLst/>
              <a:gdLst>
                <a:gd name="T0" fmla="*/ 6 w 29"/>
                <a:gd name="T1" fmla="*/ 0 h 136"/>
                <a:gd name="T2" fmla="*/ 1 w 29"/>
                <a:gd name="T3" fmla="*/ 22 h 136"/>
                <a:gd name="T4" fmla="*/ 1 w 29"/>
                <a:gd name="T5" fmla="*/ 72 h 136"/>
                <a:gd name="T6" fmla="*/ 3 w 29"/>
                <a:gd name="T7" fmla="*/ 123 h 136"/>
                <a:gd name="T8" fmla="*/ 7 w 29"/>
                <a:gd name="T9" fmla="*/ 134 h 136"/>
                <a:gd name="T10" fmla="*/ 18 w 29"/>
                <a:gd name="T11" fmla="*/ 134 h 136"/>
                <a:gd name="T12" fmla="*/ 23 w 29"/>
                <a:gd name="T13" fmla="*/ 131 h 136"/>
                <a:gd name="T14" fmla="*/ 24 w 29"/>
                <a:gd name="T15" fmla="*/ 128 h 136"/>
                <a:gd name="T16" fmla="*/ 23 w 29"/>
                <a:gd name="T17" fmla="*/ 38 h 136"/>
                <a:gd name="T18" fmla="*/ 21 w 29"/>
                <a:gd name="T19" fmla="*/ 22 h 136"/>
                <a:gd name="T20" fmla="*/ 6 w 29"/>
                <a:gd name="T2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136">
                  <a:moveTo>
                    <a:pt x="6" y="0"/>
                  </a:moveTo>
                  <a:cubicBezTo>
                    <a:pt x="0" y="5"/>
                    <a:pt x="2" y="14"/>
                    <a:pt x="1" y="22"/>
                  </a:cubicBezTo>
                  <a:cubicBezTo>
                    <a:pt x="1" y="39"/>
                    <a:pt x="0" y="56"/>
                    <a:pt x="1" y="72"/>
                  </a:cubicBezTo>
                  <a:cubicBezTo>
                    <a:pt x="2" y="89"/>
                    <a:pt x="2" y="106"/>
                    <a:pt x="3" y="123"/>
                  </a:cubicBezTo>
                  <a:cubicBezTo>
                    <a:pt x="3" y="127"/>
                    <a:pt x="4" y="131"/>
                    <a:pt x="7" y="134"/>
                  </a:cubicBezTo>
                  <a:cubicBezTo>
                    <a:pt x="10" y="136"/>
                    <a:pt x="14" y="135"/>
                    <a:pt x="18" y="134"/>
                  </a:cubicBezTo>
                  <a:cubicBezTo>
                    <a:pt x="20" y="133"/>
                    <a:pt x="22" y="133"/>
                    <a:pt x="23" y="131"/>
                  </a:cubicBezTo>
                  <a:cubicBezTo>
                    <a:pt x="24" y="130"/>
                    <a:pt x="24" y="129"/>
                    <a:pt x="24" y="128"/>
                  </a:cubicBezTo>
                  <a:cubicBezTo>
                    <a:pt x="29" y="98"/>
                    <a:pt x="27" y="68"/>
                    <a:pt x="23" y="38"/>
                  </a:cubicBezTo>
                  <a:cubicBezTo>
                    <a:pt x="23" y="33"/>
                    <a:pt x="22" y="27"/>
                    <a:pt x="21" y="22"/>
                  </a:cubicBezTo>
                  <a:cubicBezTo>
                    <a:pt x="18" y="14"/>
                    <a:pt x="12" y="2"/>
                    <a:pt x="6" y="0"/>
                  </a:cubicBezTo>
                </a:path>
              </a:pathLst>
            </a:custGeom>
            <a:solidFill>
              <a:srgbClr val="3964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20">
              <a:extLst>
                <a:ext uri="{FF2B5EF4-FFF2-40B4-BE49-F238E27FC236}">
                  <a16:creationId xmlns:a16="http://schemas.microsoft.com/office/drawing/2014/main" id="{99D02A4F-A8E8-4F52-9DAD-8543DE1FE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7348" y="2522540"/>
              <a:ext cx="408029" cy="1540094"/>
            </a:xfrm>
            <a:custGeom>
              <a:avLst/>
              <a:gdLst>
                <a:gd name="T0" fmla="*/ 66 w 75"/>
                <a:gd name="T1" fmla="*/ 0 h 283"/>
                <a:gd name="T2" fmla="*/ 67 w 75"/>
                <a:gd name="T3" fmla="*/ 38 h 283"/>
                <a:gd name="T4" fmla="*/ 69 w 75"/>
                <a:gd name="T5" fmla="*/ 63 h 283"/>
                <a:gd name="T6" fmla="*/ 74 w 75"/>
                <a:gd name="T7" fmla="*/ 94 h 283"/>
                <a:gd name="T8" fmla="*/ 74 w 75"/>
                <a:gd name="T9" fmla="*/ 125 h 283"/>
                <a:gd name="T10" fmla="*/ 64 w 75"/>
                <a:gd name="T11" fmla="*/ 274 h 283"/>
                <a:gd name="T12" fmla="*/ 63 w 75"/>
                <a:gd name="T13" fmla="*/ 278 h 283"/>
                <a:gd name="T14" fmla="*/ 59 w 75"/>
                <a:gd name="T15" fmla="*/ 279 h 283"/>
                <a:gd name="T16" fmla="*/ 22 w 75"/>
                <a:gd name="T17" fmla="*/ 279 h 283"/>
                <a:gd name="T18" fmla="*/ 6 w 75"/>
                <a:gd name="T19" fmla="*/ 283 h 283"/>
                <a:gd name="T20" fmla="*/ 1 w 75"/>
                <a:gd name="T21" fmla="*/ 281 h 283"/>
                <a:gd name="T22" fmla="*/ 1 w 75"/>
                <a:gd name="T23" fmla="*/ 277 h 283"/>
                <a:gd name="T24" fmla="*/ 6 w 75"/>
                <a:gd name="T25" fmla="*/ 197 h 283"/>
                <a:gd name="T26" fmla="*/ 18 w 75"/>
                <a:gd name="T27" fmla="*/ 91 h 283"/>
                <a:gd name="T28" fmla="*/ 16 w 75"/>
                <a:gd name="T29" fmla="*/ 56 h 283"/>
                <a:gd name="T30" fmla="*/ 13 w 75"/>
                <a:gd name="T31" fmla="*/ 22 h 283"/>
                <a:gd name="T32" fmla="*/ 66 w 75"/>
                <a:gd name="T33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283">
                  <a:moveTo>
                    <a:pt x="66" y="0"/>
                  </a:moveTo>
                  <a:cubicBezTo>
                    <a:pt x="66" y="13"/>
                    <a:pt x="67" y="26"/>
                    <a:pt x="67" y="38"/>
                  </a:cubicBezTo>
                  <a:cubicBezTo>
                    <a:pt x="68" y="47"/>
                    <a:pt x="68" y="55"/>
                    <a:pt x="69" y="63"/>
                  </a:cubicBezTo>
                  <a:cubicBezTo>
                    <a:pt x="70" y="74"/>
                    <a:pt x="73" y="84"/>
                    <a:pt x="74" y="94"/>
                  </a:cubicBezTo>
                  <a:cubicBezTo>
                    <a:pt x="75" y="104"/>
                    <a:pt x="75" y="114"/>
                    <a:pt x="74" y="125"/>
                  </a:cubicBezTo>
                  <a:cubicBezTo>
                    <a:pt x="71" y="174"/>
                    <a:pt x="63" y="224"/>
                    <a:pt x="64" y="274"/>
                  </a:cubicBezTo>
                  <a:cubicBezTo>
                    <a:pt x="64" y="276"/>
                    <a:pt x="64" y="277"/>
                    <a:pt x="63" y="278"/>
                  </a:cubicBezTo>
                  <a:cubicBezTo>
                    <a:pt x="62" y="279"/>
                    <a:pt x="61" y="279"/>
                    <a:pt x="59" y="279"/>
                  </a:cubicBezTo>
                  <a:cubicBezTo>
                    <a:pt x="47" y="280"/>
                    <a:pt x="34" y="275"/>
                    <a:pt x="22" y="279"/>
                  </a:cubicBezTo>
                  <a:cubicBezTo>
                    <a:pt x="17" y="280"/>
                    <a:pt x="11" y="283"/>
                    <a:pt x="6" y="283"/>
                  </a:cubicBezTo>
                  <a:cubicBezTo>
                    <a:pt x="4" y="283"/>
                    <a:pt x="2" y="283"/>
                    <a:pt x="1" y="281"/>
                  </a:cubicBezTo>
                  <a:cubicBezTo>
                    <a:pt x="0" y="280"/>
                    <a:pt x="1" y="279"/>
                    <a:pt x="1" y="277"/>
                  </a:cubicBezTo>
                  <a:cubicBezTo>
                    <a:pt x="6" y="251"/>
                    <a:pt x="4" y="224"/>
                    <a:pt x="6" y="197"/>
                  </a:cubicBezTo>
                  <a:cubicBezTo>
                    <a:pt x="8" y="161"/>
                    <a:pt x="18" y="126"/>
                    <a:pt x="18" y="91"/>
                  </a:cubicBezTo>
                  <a:cubicBezTo>
                    <a:pt x="18" y="79"/>
                    <a:pt x="17" y="68"/>
                    <a:pt x="16" y="56"/>
                  </a:cubicBezTo>
                  <a:cubicBezTo>
                    <a:pt x="15" y="45"/>
                    <a:pt x="14" y="33"/>
                    <a:pt x="13" y="22"/>
                  </a:cubicBezTo>
                  <a:cubicBezTo>
                    <a:pt x="29" y="13"/>
                    <a:pt x="48" y="6"/>
                    <a:pt x="66" y="0"/>
                  </a:cubicBezTo>
                </a:path>
              </a:pathLst>
            </a:custGeom>
            <a:solidFill>
              <a:srgbClr val="3964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21">
              <a:extLst>
                <a:ext uri="{FF2B5EF4-FFF2-40B4-BE49-F238E27FC236}">
                  <a16:creationId xmlns:a16="http://schemas.microsoft.com/office/drawing/2014/main" id="{540AE6F4-E5E5-4B59-A43A-1FA9F5C38C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9425" y="3072945"/>
              <a:ext cx="522625" cy="680627"/>
            </a:xfrm>
            <a:custGeom>
              <a:avLst/>
              <a:gdLst>
                <a:gd name="T0" fmla="*/ 0 w 301"/>
                <a:gd name="T1" fmla="*/ 392 h 392"/>
                <a:gd name="T2" fmla="*/ 47 w 301"/>
                <a:gd name="T3" fmla="*/ 0 h 392"/>
                <a:gd name="T4" fmla="*/ 301 w 301"/>
                <a:gd name="T5" fmla="*/ 0 h 392"/>
                <a:gd name="T6" fmla="*/ 270 w 301"/>
                <a:gd name="T7" fmla="*/ 392 h 392"/>
                <a:gd name="T8" fmla="*/ 0 w 301"/>
                <a:gd name="T9" fmla="*/ 392 h 392"/>
                <a:gd name="T10" fmla="*/ 0 w 301"/>
                <a:gd name="T11" fmla="*/ 39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1" h="392">
                  <a:moveTo>
                    <a:pt x="0" y="392"/>
                  </a:moveTo>
                  <a:lnTo>
                    <a:pt x="47" y="0"/>
                  </a:lnTo>
                  <a:lnTo>
                    <a:pt x="301" y="0"/>
                  </a:lnTo>
                  <a:lnTo>
                    <a:pt x="270" y="392"/>
                  </a:lnTo>
                  <a:lnTo>
                    <a:pt x="0" y="392"/>
                  </a:lnTo>
                  <a:lnTo>
                    <a:pt x="0" y="392"/>
                  </a:lnTo>
                  <a:close/>
                </a:path>
              </a:pathLst>
            </a:custGeom>
            <a:solidFill>
              <a:srgbClr val="D6DD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22">
              <a:extLst>
                <a:ext uri="{FF2B5EF4-FFF2-40B4-BE49-F238E27FC236}">
                  <a16:creationId xmlns:a16="http://schemas.microsoft.com/office/drawing/2014/main" id="{29223BD1-6EB4-4C83-9EC1-D904C566B6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7962" y="3388952"/>
              <a:ext cx="930653" cy="189256"/>
            </a:xfrm>
            <a:custGeom>
              <a:avLst/>
              <a:gdLst>
                <a:gd name="T0" fmla="*/ 25 w 171"/>
                <a:gd name="T1" fmla="*/ 3 h 35"/>
                <a:gd name="T2" fmla="*/ 115 w 171"/>
                <a:gd name="T3" fmla="*/ 14 h 35"/>
                <a:gd name="T4" fmla="*/ 129 w 171"/>
                <a:gd name="T5" fmla="*/ 10 h 35"/>
                <a:gd name="T6" fmla="*/ 138 w 171"/>
                <a:gd name="T7" fmla="*/ 0 h 35"/>
                <a:gd name="T8" fmla="*/ 138 w 171"/>
                <a:gd name="T9" fmla="*/ 9 h 35"/>
                <a:gd name="T10" fmla="*/ 146 w 171"/>
                <a:gd name="T11" fmla="*/ 10 h 35"/>
                <a:gd name="T12" fmla="*/ 168 w 171"/>
                <a:gd name="T13" fmla="*/ 2 h 35"/>
                <a:gd name="T14" fmla="*/ 171 w 171"/>
                <a:gd name="T15" fmla="*/ 2 h 35"/>
                <a:gd name="T16" fmla="*/ 171 w 171"/>
                <a:gd name="T17" fmla="*/ 3 h 35"/>
                <a:gd name="T18" fmla="*/ 154 w 171"/>
                <a:gd name="T19" fmla="*/ 23 h 35"/>
                <a:gd name="T20" fmla="*/ 128 w 171"/>
                <a:gd name="T21" fmla="*/ 29 h 35"/>
                <a:gd name="T22" fmla="*/ 63 w 171"/>
                <a:gd name="T23" fmla="*/ 35 h 35"/>
                <a:gd name="T24" fmla="*/ 0 w 171"/>
                <a:gd name="T25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" h="35">
                  <a:moveTo>
                    <a:pt x="25" y="3"/>
                  </a:moveTo>
                  <a:cubicBezTo>
                    <a:pt x="55" y="11"/>
                    <a:pt x="85" y="14"/>
                    <a:pt x="115" y="14"/>
                  </a:cubicBezTo>
                  <a:cubicBezTo>
                    <a:pt x="120" y="14"/>
                    <a:pt x="126" y="13"/>
                    <a:pt x="129" y="10"/>
                  </a:cubicBezTo>
                  <a:cubicBezTo>
                    <a:pt x="132" y="7"/>
                    <a:pt x="133" y="1"/>
                    <a:pt x="138" y="0"/>
                  </a:cubicBezTo>
                  <a:cubicBezTo>
                    <a:pt x="139" y="3"/>
                    <a:pt x="136" y="7"/>
                    <a:pt x="138" y="9"/>
                  </a:cubicBezTo>
                  <a:cubicBezTo>
                    <a:pt x="140" y="11"/>
                    <a:pt x="143" y="11"/>
                    <a:pt x="146" y="10"/>
                  </a:cubicBezTo>
                  <a:cubicBezTo>
                    <a:pt x="153" y="8"/>
                    <a:pt x="161" y="5"/>
                    <a:pt x="168" y="2"/>
                  </a:cubicBezTo>
                  <a:cubicBezTo>
                    <a:pt x="169" y="1"/>
                    <a:pt x="171" y="1"/>
                    <a:pt x="171" y="2"/>
                  </a:cubicBezTo>
                  <a:cubicBezTo>
                    <a:pt x="171" y="3"/>
                    <a:pt x="171" y="3"/>
                    <a:pt x="171" y="3"/>
                  </a:cubicBezTo>
                  <a:cubicBezTo>
                    <a:pt x="169" y="12"/>
                    <a:pt x="162" y="19"/>
                    <a:pt x="154" y="23"/>
                  </a:cubicBezTo>
                  <a:cubicBezTo>
                    <a:pt x="146" y="27"/>
                    <a:pt x="137" y="28"/>
                    <a:pt x="128" y="29"/>
                  </a:cubicBezTo>
                  <a:cubicBezTo>
                    <a:pt x="106" y="32"/>
                    <a:pt x="85" y="35"/>
                    <a:pt x="63" y="35"/>
                  </a:cubicBezTo>
                  <a:cubicBezTo>
                    <a:pt x="41" y="35"/>
                    <a:pt x="20" y="32"/>
                    <a:pt x="0" y="23"/>
                  </a:cubicBezTo>
                </a:path>
              </a:pathLst>
            </a:custGeom>
            <a:solidFill>
              <a:srgbClr val="F586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23">
              <a:extLst>
                <a:ext uri="{FF2B5EF4-FFF2-40B4-BE49-F238E27FC236}">
                  <a16:creationId xmlns:a16="http://schemas.microsoft.com/office/drawing/2014/main" id="{B3BB9B9C-28DE-4B75-8AD4-8051DB7BC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511" y="2642345"/>
              <a:ext cx="331632" cy="925446"/>
            </a:xfrm>
            <a:custGeom>
              <a:avLst/>
              <a:gdLst>
                <a:gd name="T0" fmla="*/ 46 w 61"/>
                <a:gd name="T1" fmla="*/ 0 h 170"/>
                <a:gd name="T2" fmla="*/ 56 w 61"/>
                <a:gd name="T3" fmla="*/ 63 h 170"/>
                <a:gd name="T4" fmla="*/ 38 w 61"/>
                <a:gd name="T5" fmla="*/ 126 h 170"/>
                <a:gd name="T6" fmla="*/ 40 w 61"/>
                <a:gd name="T7" fmla="*/ 140 h 170"/>
                <a:gd name="T8" fmla="*/ 27 w 61"/>
                <a:gd name="T9" fmla="*/ 166 h 170"/>
                <a:gd name="T10" fmla="*/ 25 w 61"/>
                <a:gd name="T11" fmla="*/ 169 h 170"/>
                <a:gd name="T12" fmla="*/ 16 w 61"/>
                <a:gd name="T13" fmla="*/ 165 h 170"/>
                <a:gd name="T14" fmla="*/ 1 w 61"/>
                <a:gd name="T15" fmla="*/ 145 h 170"/>
                <a:gd name="T16" fmla="*/ 9 w 61"/>
                <a:gd name="T17" fmla="*/ 96 h 170"/>
                <a:gd name="T18" fmla="*/ 35 w 61"/>
                <a:gd name="T19" fmla="*/ 16 h 170"/>
                <a:gd name="T20" fmla="*/ 46 w 61"/>
                <a:gd name="T2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170">
                  <a:moveTo>
                    <a:pt x="46" y="0"/>
                  </a:moveTo>
                  <a:cubicBezTo>
                    <a:pt x="58" y="18"/>
                    <a:pt x="61" y="41"/>
                    <a:pt x="56" y="63"/>
                  </a:cubicBezTo>
                  <a:cubicBezTo>
                    <a:pt x="52" y="84"/>
                    <a:pt x="43" y="104"/>
                    <a:pt x="38" y="126"/>
                  </a:cubicBezTo>
                  <a:cubicBezTo>
                    <a:pt x="37" y="131"/>
                    <a:pt x="37" y="136"/>
                    <a:pt x="40" y="140"/>
                  </a:cubicBezTo>
                  <a:cubicBezTo>
                    <a:pt x="31" y="149"/>
                    <a:pt x="32" y="154"/>
                    <a:pt x="27" y="166"/>
                  </a:cubicBezTo>
                  <a:cubicBezTo>
                    <a:pt x="26" y="167"/>
                    <a:pt x="27" y="167"/>
                    <a:pt x="25" y="169"/>
                  </a:cubicBezTo>
                  <a:cubicBezTo>
                    <a:pt x="24" y="170"/>
                    <a:pt x="18" y="166"/>
                    <a:pt x="16" y="165"/>
                  </a:cubicBezTo>
                  <a:cubicBezTo>
                    <a:pt x="7" y="158"/>
                    <a:pt x="2" y="157"/>
                    <a:pt x="1" y="145"/>
                  </a:cubicBezTo>
                  <a:cubicBezTo>
                    <a:pt x="0" y="129"/>
                    <a:pt x="5" y="112"/>
                    <a:pt x="9" y="96"/>
                  </a:cubicBezTo>
                  <a:cubicBezTo>
                    <a:pt x="17" y="69"/>
                    <a:pt x="26" y="42"/>
                    <a:pt x="35" y="16"/>
                  </a:cubicBezTo>
                  <a:cubicBezTo>
                    <a:pt x="37" y="9"/>
                    <a:pt x="40" y="3"/>
                    <a:pt x="46" y="0"/>
                  </a:cubicBezTo>
                </a:path>
              </a:pathLst>
            </a:custGeom>
            <a:solidFill>
              <a:srgbClr val="3964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24">
              <a:extLst>
                <a:ext uri="{FF2B5EF4-FFF2-40B4-BE49-F238E27FC236}">
                  <a16:creationId xmlns:a16="http://schemas.microsoft.com/office/drawing/2014/main" id="{122E37C3-55EF-465C-AADC-DA72DA3752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8619" y="5757257"/>
              <a:ext cx="678891" cy="467063"/>
            </a:xfrm>
            <a:custGeom>
              <a:avLst/>
              <a:gdLst>
                <a:gd name="T0" fmla="*/ 45 w 125"/>
                <a:gd name="T1" fmla="*/ 14 h 86"/>
                <a:gd name="T2" fmla="*/ 50 w 125"/>
                <a:gd name="T3" fmla="*/ 43 h 86"/>
                <a:gd name="T4" fmla="*/ 77 w 125"/>
                <a:gd name="T5" fmla="*/ 58 h 86"/>
                <a:gd name="T6" fmla="*/ 120 w 125"/>
                <a:gd name="T7" fmla="*/ 74 h 86"/>
                <a:gd name="T8" fmla="*/ 124 w 125"/>
                <a:gd name="T9" fmla="*/ 80 h 86"/>
                <a:gd name="T10" fmla="*/ 122 w 125"/>
                <a:gd name="T11" fmla="*/ 81 h 86"/>
                <a:gd name="T12" fmla="*/ 85 w 125"/>
                <a:gd name="T13" fmla="*/ 80 h 86"/>
                <a:gd name="T14" fmla="*/ 15 w 125"/>
                <a:gd name="T15" fmla="*/ 79 h 86"/>
                <a:gd name="T16" fmla="*/ 0 w 125"/>
                <a:gd name="T17" fmla="*/ 74 h 86"/>
                <a:gd name="T18" fmla="*/ 0 w 125"/>
                <a:gd name="T19" fmla="*/ 70 h 86"/>
                <a:gd name="T20" fmla="*/ 12 w 125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86">
                  <a:moveTo>
                    <a:pt x="45" y="14"/>
                  </a:moveTo>
                  <a:cubicBezTo>
                    <a:pt x="39" y="23"/>
                    <a:pt x="43" y="35"/>
                    <a:pt x="50" y="43"/>
                  </a:cubicBezTo>
                  <a:cubicBezTo>
                    <a:pt x="57" y="50"/>
                    <a:pt x="68" y="54"/>
                    <a:pt x="77" y="58"/>
                  </a:cubicBezTo>
                  <a:cubicBezTo>
                    <a:pt x="92" y="64"/>
                    <a:pt x="106" y="69"/>
                    <a:pt x="120" y="74"/>
                  </a:cubicBezTo>
                  <a:cubicBezTo>
                    <a:pt x="122" y="75"/>
                    <a:pt x="125" y="78"/>
                    <a:pt x="124" y="80"/>
                  </a:cubicBezTo>
                  <a:cubicBezTo>
                    <a:pt x="123" y="81"/>
                    <a:pt x="123" y="81"/>
                    <a:pt x="122" y="81"/>
                  </a:cubicBezTo>
                  <a:cubicBezTo>
                    <a:pt x="110" y="86"/>
                    <a:pt x="97" y="83"/>
                    <a:pt x="85" y="80"/>
                  </a:cubicBezTo>
                  <a:cubicBezTo>
                    <a:pt x="62" y="76"/>
                    <a:pt x="38" y="75"/>
                    <a:pt x="15" y="79"/>
                  </a:cubicBezTo>
                  <a:cubicBezTo>
                    <a:pt x="10" y="80"/>
                    <a:pt x="1" y="79"/>
                    <a:pt x="0" y="74"/>
                  </a:cubicBezTo>
                  <a:cubicBezTo>
                    <a:pt x="0" y="72"/>
                    <a:pt x="0" y="71"/>
                    <a:pt x="0" y="70"/>
                  </a:cubicBezTo>
                  <a:cubicBezTo>
                    <a:pt x="4" y="47"/>
                    <a:pt x="8" y="23"/>
                    <a:pt x="12" y="0"/>
                  </a:cubicBezTo>
                </a:path>
              </a:pathLst>
            </a:custGeom>
            <a:solidFill>
              <a:srgbClr val="F586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5">
              <a:extLst>
                <a:ext uri="{FF2B5EF4-FFF2-40B4-BE49-F238E27FC236}">
                  <a16:creationId xmlns:a16="http://schemas.microsoft.com/office/drawing/2014/main" id="{D50BB1A6-F797-49C1-B585-8FB27D361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257" y="6002075"/>
              <a:ext cx="718826" cy="232663"/>
            </a:xfrm>
            <a:custGeom>
              <a:avLst/>
              <a:gdLst>
                <a:gd name="T0" fmla="*/ 64 w 132"/>
                <a:gd name="T1" fmla="*/ 5 h 43"/>
                <a:gd name="T2" fmla="*/ 58 w 132"/>
                <a:gd name="T3" fmla="*/ 12 h 43"/>
                <a:gd name="T4" fmla="*/ 48 w 132"/>
                <a:gd name="T5" fmla="*/ 15 h 43"/>
                <a:gd name="T6" fmla="*/ 35 w 132"/>
                <a:gd name="T7" fmla="*/ 11 h 43"/>
                <a:gd name="T8" fmla="*/ 11 w 132"/>
                <a:gd name="T9" fmla="*/ 1 h 43"/>
                <a:gd name="T10" fmla="*/ 7 w 132"/>
                <a:gd name="T11" fmla="*/ 1 h 43"/>
                <a:gd name="T12" fmla="*/ 5 w 132"/>
                <a:gd name="T13" fmla="*/ 5 h 43"/>
                <a:gd name="T14" fmla="*/ 1 w 132"/>
                <a:gd name="T15" fmla="*/ 23 h 43"/>
                <a:gd name="T16" fmla="*/ 0 w 132"/>
                <a:gd name="T17" fmla="*/ 28 h 43"/>
                <a:gd name="T18" fmla="*/ 3 w 132"/>
                <a:gd name="T19" fmla="*/ 32 h 43"/>
                <a:gd name="T20" fmla="*/ 31 w 132"/>
                <a:gd name="T21" fmla="*/ 36 h 43"/>
                <a:gd name="T22" fmla="*/ 92 w 132"/>
                <a:gd name="T23" fmla="*/ 39 h 43"/>
                <a:gd name="T24" fmla="*/ 128 w 132"/>
                <a:gd name="T25" fmla="*/ 36 h 43"/>
                <a:gd name="T26" fmla="*/ 131 w 132"/>
                <a:gd name="T27" fmla="*/ 30 h 43"/>
                <a:gd name="T28" fmla="*/ 128 w 132"/>
                <a:gd name="T29" fmla="*/ 28 h 43"/>
                <a:gd name="T30" fmla="*/ 108 w 132"/>
                <a:gd name="T31" fmla="*/ 20 h 43"/>
                <a:gd name="T32" fmla="*/ 84 w 132"/>
                <a:gd name="T33" fmla="*/ 12 h 43"/>
                <a:gd name="T34" fmla="*/ 64 w 132"/>
                <a:gd name="T35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43">
                  <a:moveTo>
                    <a:pt x="64" y="5"/>
                  </a:moveTo>
                  <a:cubicBezTo>
                    <a:pt x="62" y="6"/>
                    <a:pt x="60" y="9"/>
                    <a:pt x="58" y="12"/>
                  </a:cubicBezTo>
                  <a:cubicBezTo>
                    <a:pt x="55" y="16"/>
                    <a:pt x="53" y="15"/>
                    <a:pt x="48" y="15"/>
                  </a:cubicBezTo>
                  <a:cubicBezTo>
                    <a:pt x="43" y="14"/>
                    <a:pt x="39" y="12"/>
                    <a:pt x="35" y="11"/>
                  </a:cubicBezTo>
                  <a:cubicBezTo>
                    <a:pt x="27" y="7"/>
                    <a:pt x="19" y="4"/>
                    <a:pt x="11" y="1"/>
                  </a:cubicBezTo>
                  <a:cubicBezTo>
                    <a:pt x="10" y="1"/>
                    <a:pt x="9" y="0"/>
                    <a:pt x="7" y="1"/>
                  </a:cubicBezTo>
                  <a:cubicBezTo>
                    <a:pt x="6" y="1"/>
                    <a:pt x="5" y="3"/>
                    <a:pt x="5" y="5"/>
                  </a:cubicBezTo>
                  <a:cubicBezTo>
                    <a:pt x="3" y="11"/>
                    <a:pt x="2" y="17"/>
                    <a:pt x="1" y="23"/>
                  </a:cubicBezTo>
                  <a:cubicBezTo>
                    <a:pt x="0" y="25"/>
                    <a:pt x="0" y="27"/>
                    <a:pt x="0" y="28"/>
                  </a:cubicBezTo>
                  <a:cubicBezTo>
                    <a:pt x="1" y="30"/>
                    <a:pt x="2" y="31"/>
                    <a:pt x="3" y="32"/>
                  </a:cubicBezTo>
                  <a:cubicBezTo>
                    <a:pt x="10" y="38"/>
                    <a:pt x="22" y="37"/>
                    <a:pt x="31" y="36"/>
                  </a:cubicBezTo>
                  <a:cubicBezTo>
                    <a:pt x="52" y="34"/>
                    <a:pt x="72" y="35"/>
                    <a:pt x="92" y="39"/>
                  </a:cubicBezTo>
                  <a:cubicBezTo>
                    <a:pt x="104" y="41"/>
                    <a:pt x="118" y="43"/>
                    <a:pt x="128" y="36"/>
                  </a:cubicBezTo>
                  <a:cubicBezTo>
                    <a:pt x="130" y="35"/>
                    <a:pt x="132" y="32"/>
                    <a:pt x="131" y="30"/>
                  </a:cubicBezTo>
                  <a:cubicBezTo>
                    <a:pt x="130" y="29"/>
                    <a:pt x="129" y="29"/>
                    <a:pt x="128" y="28"/>
                  </a:cubicBezTo>
                  <a:cubicBezTo>
                    <a:pt x="122" y="25"/>
                    <a:pt x="115" y="23"/>
                    <a:pt x="108" y="20"/>
                  </a:cubicBezTo>
                  <a:cubicBezTo>
                    <a:pt x="100" y="18"/>
                    <a:pt x="92" y="15"/>
                    <a:pt x="84" y="12"/>
                  </a:cubicBezTo>
                  <a:cubicBezTo>
                    <a:pt x="77" y="10"/>
                    <a:pt x="68" y="6"/>
                    <a:pt x="64" y="5"/>
                  </a:cubicBezTo>
                </a:path>
              </a:pathLst>
            </a:custGeom>
            <a:solidFill>
              <a:srgbClr val="0D07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6">
              <a:extLst>
                <a:ext uri="{FF2B5EF4-FFF2-40B4-BE49-F238E27FC236}">
                  <a16:creationId xmlns:a16="http://schemas.microsoft.com/office/drawing/2014/main" id="{09106468-5AA4-49D9-8606-CC1D35810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836" y="4373429"/>
              <a:ext cx="566032" cy="1508840"/>
            </a:xfrm>
            <a:custGeom>
              <a:avLst/>
              <a:gdLst>
                <a:gd name="T0" fmla="*/ 37 w 104"/>
                <a:gd name="T1" fmla="*/ 0 h 277"/>
                <a:gd name="T2" fmla="*/ 98 w 104"/>
                <a:gd name="T3" fmla="*/ 24 h 277"/>
                <a:gd name="T4" fmla="*/ 103 w 104"/>
                <a:gd name="T5" fmla="*/ 71 h 277"/>
                <a:gd name="T6" fmla="*/ 81 w 104"/>
                <a:gd name="T7" fmla="*/ 273 h 277"/>
                <a:gd name="T8" fmla="*/ 79 w 104"/>
                <a:gd name="T9" fmla="*/ 276 h 277"/>
                <a:gd name="T10" fmla="*/ 74 w 104"/>
                <a:gd name="T11" fmla="*/ 277 h 277"/>
                <a:gd name="T12" fmla="*/ 45 w 104"/>
                <a:gd name="T13" fmla="*/ 273 h 277"/>
                <a:gd name="T14" fmla="*/ 41 w 104"/>
                <a:gd name="T15" fmla="*/ 272 h 277"/>
                <a:gd name="T16" fmla="*/ 39 w 104"/>
                <a:gd name="T17" fmla="*/ 267 h 277"/>
                <a:gd name="T18" fmla="*/ 34 w 104"/>
                <a:gd name="T19" fmla="*/ 125 h 277"/>
                <a:gd name="T20" fmla="*/ 22 w 104"/>
                <a:gd name="T21" fmla="*/ 57 h 277"/>
                <a:gd name="T22" fmla="*/ 48 w 104"/>
                <a:gd name="T23" fmla="*/ 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4" h="277">
                  <a:moveTo>
                    <a:pt x="37" y="0"/>
                  </a:moveTo>
                  <a:cubicBezTo>
                    <a:pt x="74" y="3"/>
                    <a:pt x="92" y="11"/>
                    <a:pt x="98" y="24"/>
                  </a:cubicBezTo>
                  <a:cubicBezTo>
                    <a:pt x="104" y="36"/>
                    <a:pt x="103" y="57"/>
                    <a:pt x="103" y="71"/>
                  </a:cubicBezTo>
                  <a:cubicBezTo>
                    <a:pt x="103" y="139"/>
                    <a:pt x="92" y="206"/>
                    <a:pt x="81" y="273"/>
                  </a:cubicBezTo>
                  <a:cubicBezTo>
                    <a:pt x="80" y="274"/>
                    <a:pt x="80" y="275"/>
                    <a:pt x="79" y="276"/>
                  </a:cubicBezTo>
                  <a:cubicBezTo>
                    <a:pt x="78" y="277"/>
                    <a:pt x="76" y="277"/>
                    <a:pt x="74" y="277"/>
                  </a:cubicBezTo>
                  <a:cubicBezTo>
                    <a:pt x="64" y="276"/>
                    <a:pt x="55" y="274"/>
                    <a:pt x="45" y="273"/>
                  </a:cubicBezTo>
                  <a:cubicBezTo>
                    <a:pt x="44" y="273"/>
                    <a:pt x="42" y="273"/>
                    <a:pt x="41" y="272"/>
                  </a:cubicBezTo>
                  <a:cubicBezTo>
                    <a:pt x="40" y="270"/>
                    <a:pt x="39" y="268"/>
                    <a:pt x="39" y="267"/>
                  </a:cubicBezTo>
                  <a:cubicBezTo>
                    <a:pt x="38" y="216"/>
                    <a:pt x="33" y="186"/>
                    <a:pt x="34" y="125"/>
                  </a:cubicBezTo>
                  <a:cubicBezTo>
                    <a:pt x="34" y="95"/>
                    <a:pt x="44" y="59"/>
                    <a:pt x="22" y="57"/>
                  </a:cubicBezTo>
                  <a:cubicBezTo>
                    <a:pt x="0" y="56"/>
                    <a:pt x="33" y="20"/>
                    <a:pt x="48" y="8"/>
                  </a:cubicBezTo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27">
              <a:extLst>
                <a:ext uri="{FF2B5EF4-FFF2-40B4-BE49-F238E27FC236}">
                  <a16:creationId xmlns:a16="http://schemas.microsoft.com/office/drawing/2014/main" id="{98462A1C-F249-46B6-A2E8-D60C4D5CE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6555" y="4694645"/>
              <a:ext cx="494843" cy="1463697"/>
            </a:xfrm>
            <a:custGeom>
              <a:avLst/>
              <a:gdLst>
                <a:gd name="T0" fmla="*/ 81 w 91"/>
                <a:gd name="T1" fmla="*/ 5 h 269"/>
                <a:gd name="T2" fmla="*/ 1 w 91"/>
                <a:gd name="T3" fmla="*/ 261 h 269"/>
                <a:gd name="T4" fmla="*/ 9 w 91"/>
                <a:gd name="T5" fmla="*/ 264 h 269"/>
                <a:gd name="T6" fmla="*/ 88 w 91"/>
                <a:gd name="T7" fmla="*/ 9 h 269"/>
                <a:gd name="T8" fmla="*/ 81 w 91"/>
                <a:gd name="T9" fmla="*/ 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269">
                  <a:moveTo>
                    <a:pt x="81" y="5"/>
                  </a:moveTo>
                  <a:cubicBezTo>
                    <a:pt x="33" y="83"/>
                    <a:pt x="16" y="173"/>
                    <a:pt x="1" y="261"/>
                  </a:cubicBezTo>
                  <a:cubicBezTo>
                    <a:pt x="0" y="267"/>
                    <a:pt x="8" y="269"/>
                    <a:pt x="9" y="264"/>
                  </a:cubicBezTo>
                  <a:cubicBezTo>
                    <a:pt x="24" y="176"/>
                    <a:pt x="41" y="86"/>
                    <a:pt x="88" y="9"/>
                  </a:cubicBezTo>
                  <a:cubicBezTo>
                    <a:pt x="91" y="5"/>
                    <a:pt x="84" y="0"/>
                    <a:pt x="81" y="5"/>
                  </a:cubicBezTo>
                  <a:close/>
                </a:path>
              </a:pathLst>
            </a:custGeom>
            <a:solidFill>
              <a:srgbClr val="29231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28">
              <a:extLst>
                <a:ext uri="{FF2B5EF4-FFF2-40B4-BE49-F238E27FC236}">
                  <a16:creationId xmlns:a16="http://schemas.microsoft.com/office/drawing/2014/main" id="{42A5B48B-297C-4120-BDC8-5F014CC4B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9624" y="4694645"/>
              <a:ext cx="494843" cy="1463697"/>
            </a:xfrm>
            <a:custGeom>
              <a:avLst/>
              <a:gdLst>
                <a:gd name="T0" fmla="*/ 10 w 91"/>
                <a:gd name="T1" fmla="*/ 5 h 269"/>
                <a:gd name="T2" fmla="*/ 90 w 91"/>
                <a:gd name="T3" fmla="*/ 261 h 269"/>
                <a:gd name="T4" fmla="*/ 82 w 91"/>
                <a:gd name="T5" fmla="*/ 264 h 269"/>
                <a:gd name="T6" fmla="*/ 2 w 91"/>
                <a:gd name="T7" fmla="*/ 9 h 269"/>
                <a:gd name="T8" fmla="*/ 10 w 91"/>
                <a:gd name="T9" fmla="*/ 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269">
                  <a:moveTo>
                    <a:pt x="10" y="5"/>
                  </a:moveTo>
                  <a:cubicBezTo>
                    <a:pt x="57" y="83"/>
                    <a:pt x="74" y="173"/>
                    <a:pt x="90" y="261"/>
                  </a:cubicBezTo>
                  <a:cubicBezTo>
                    <a:pt x="91" y="267"/>
                    <a:pt x="83" y="269"/>
                    <a:pt x="82" y="264"/>
                  </a:cubicBezTo>
                  <a:cubicBezTo>
                    <a:pt x="66" y="176"/>
                    <a:pt x="50" y="86"/>
                    <a:pt x="2" y="9"/>
                  </a:cubicBezTo>
                  <a:cubicBezTo>
                    <a:pt x="0" y="5"/>
                    <a:pt x="7" y="0"/>
                    <a:pt x="10" y="5"/>
                  </a:cubicBezTo>
                  <a:close/>
                </a:path>
              </a:pathLst>
            </a:custGeom>
            <a:solidFill>
              <a:srgbClr val="29231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29">
              <a:extLst>
                <a:ext uri="{FF2B5EF4-FFF2-40B4-BE49-F238E27FC236}">
                  <a16:creationId xmlns:a16="http://schemas.microsoft.com/office/drawing/2014/main" id="{D610B470-B089-45E0-A998-292E903F49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3722" y="4607831"/>
              <a:ext cx="956698" cy="119805"/>
            </a:xfrm>
            <a:custGeom>
              <a:avLst/>
              <a:gdLst>
                <a:gd name="T0" fmla="*/ 551 w 551"/>
                <a:gd name="T1" fmla="*/ 69 h 69"/>
                <a:gd name="T2" fmla="*/ 0 w 551"/>
                <a:gd name="T3" fmla="*/ 69 h 69"/>
                <a:gd name="T4" fmla="*/ 0 w 551"/>
                <a:gd name="T5" fmla="*/ 0 h 69"/>
                <a:gd name="T6" fmla="*/ 551 w 551"/>
                <a:gd name="T7" fmla="*/ 0 h 69"/>
                <a:gd name="T8" fmla="*/ 551 w 551"/>
                <a:gd name="T9" fmla="*/ 69 h 69"/>
                <a:gd name="T10" fmla="*/ 551 w 551"/>
                <a:gd name="T1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1" h="69">
                  <a:moveTo>
                    <a:pt x="551" y="69"/>
                  </a:moveTo>
                  <a:lnTo>
                    <a:pt x="0" y="69"/>
                  </a:lnTo>
                  <a:lnTo>
                    <a:pt x="0" y="0"/>
                  </a:lnTo>
                  <a:lnTo>
                    <a:pt x="551" y="0"/>
                  </a:lnTo>
                  <a:lnTo>
                    <a:pt x="551" y="69"/>
                  </a:lnTo>
                  <a:lnTo>
                    <a:pt x="551" y="69"/>
                  </a:lnTo>
                  <a:close/>
                </a:path>
              </a:pathLst>
            </a:custGeom>
            <a:solidFill>
              <a:srgbClr val="29231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30">
              <a:extLst>
                <a:ext uri="{FF2B5EF4-FFF2-40B4-BE49-F238E27FC236}">
                  <a16:creationId xmlns:a16="http://schemas.microsoft.com/office/drawing/2014/main" id="{357C2466-8795-47C0-A0C7-D4FE5CE44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773" y="2887162"/>
              <a:ext cx="428865" cy="479217"/>
            </a:xfrm>
            <a:custGeom>
              <a:avLst/>
              <a:gdLst>
                <a:gd name="T0" fmla="*/ 65 w 79"/>
                <a:gd name="T1" fmla="*/ 0 h 88"/>
                <a:gd name="T2" fmla="*/ 58 w 79"/>
                <a:gd name="T3" fmla="*/ 27 h 88"/>
                <a:gd name="T4" fmla="*/ 61 w 79"/>
                <a:gd name="T5" fmla="*/ 50 h 88"/>
                <a:gd name="T6" fmla="*/ 79 w 79"/>
                <a:gd name="T7" fmla="*/ 63 h 88"/>
                <a:gd name="T8" fmla="*/ 70 w 79"/>
                <a:gd name="T9" fmla="*/ 75 h 88"/>
                <a:gd name="T10" fmla="*/ 32 w 79"/>
                <a:gd name="T11" fmla="*/ 86 h 88"/>
                <a:gd name="T12" fmla="*/ 0 w 79"/>
                <a:gd name="T13" fmla="*/ 64 h 88"/>
                <a:gd name="T14" fmla="*/ 18 w 79"/>
                <a:gd name="T15" fmla="*/ 45 h 88"/>
                <a:gd name="T16" fmla="*/ 14 w 79"/>
                <a:gd name="T17" fmla="*/ 1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88">
                  <a:moveTo>
                    <a:pt x="65" y="0"/>
                  </a:moveTo>
                  <a:cubicBezTo>
                    <a:pt x="61" y="9"/>
                    <a:pt x="59" y="18"/>
                    <a:pt x="58" y="27"/>
                  </a:cubicBezTo>
                  <a:cubicBezTo>
                    <a:pt x="57" y="34"/>
                    <a:pt x="58" y="43"/>
                    <a:pt x="61" y="50"/>
                  </a:cubicBezTo>
                  <a:cubicBezTo>
                    <a:pt x="64" y="57"/>
                    <a:pt x="71" y="63"/>
                    <a:pt x="79" y="63"/>
                  </a:cubicBezTo>
                  <a:cubicBezTo>
                    <a:pt x="76" y="67"/>
                    <a:pt x="73" y="71"/>
                    <a:pt x="70" y="75"/>
                  </a:cubicBezTo>
                  <a:cubicBezTo>
                    <a:pt x="60" y="84"/>
                    <a:pt x="46" y="88"/>
                    <a:pt x="32" y="86"/>
                  </a:cubicBezTo>
                  <a:cubicBezTo>
                    <a:pt x="19" y="84"/>
                    <a:pt x="7" y="76"/>
                    <a:pt x="0" y="64"/>
                  </a:cubicBezTo>
                  <a:cubicBezTo>
                    <a:pt x="10" y="63"/>
                    <a:pt x="17" y="54"/>
                    <a:pt x="18" y="45"/>
                  </a:cubicBezTo>
                  <a:cubicBezTo>
                    <a:pt x="20" y="36"/>
                    <a:pt x="18" y="26"/>
                    <a:pt x="14" y="18"/>
                  </a:cubicBezTo>
                </a:path>
              </a:pathLst>
            </a:custGeom>
            <a:solidFill>
              <a:srgbClr val="F3715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31">
              <a:extLst>
                <a:ext uri="{FF2B5EF4-FFF2-40B4-BE49-F238E27FC236}">
                  <a16:creationId xmlns:a16="http://schemas.microsoft.com/office/drawing/2014/main" id="{2F8CF634-2E52-41B5-813E-26AB768130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735" y="3192750"/>
              <a:ext cx="831685" cy="1022678"/>
            </a:xfrm>
            <a:custGeom>
              <a:avLst/>
              <a:gdLst>
                <a:gd name="T0" fmla="*/ 54 w 153"/>
                <a:gd name="T1" fmla="*/ 0 h 188"/>
                <a:gd name="T2" fmla="*/ 99 w 153"/>
                <a:gd name="T3" fmla="*/ 2 h 188"/>
                <a:gd name="T4" fmla="*/ 103 w 153"/>
                <a:gd name="T5" fmla="*/ 0 h 188"/>
                <a:gd name="T6" fmla="*/ 107 w 153"/>
                <a:gd name="T7" fmla="*/ 0 h 188"/>
                <a:gd name="T8" fmla="*/ 148 w 153"/>
                <a:gd name="T9" fmla="*/ 12 h 188"/>
                <a:gd name="T10" fmla="*/ 152 w 153"/>
                <a:gd name="T11" fmla="*/ 13 h 188"/>
                <a:gd name="T12" fmla="*/ 153 w 153"/>
                <a:gd name="T13" fmla="*/ 17 h 188"/>
                <a:gd name="T14" fmla="*/ 146 w 153"/>
                <a:gd name="T15" fmla="*/ 176 h 188"/>
                <a:gd name="T16" fmla="*/ 145 w 153"/>
                <a:gd name="T17" fmla="*/ 183 h 188"/>
                <a:gd name="T18" fmla="*/ 138 w 153"/>
                <a:gd name="T19" fmla="*/ 186 h 188"/>
                <a:gd name="T20" fmla="*/ 110 w 153"/>
                <a:gd name="T21" fmla="*/ 188 h 188"/>
                <a:gd name="T22" fmla="*/ 36 w 153"/>
                <a:gd name="T23" fmla="*/ 183 h 188"/>
                <a:gd name="T24" fmla="*/ 14 w 153"/>
                <a:gd name="T25" fmla="*/ 186 h 188"/>
                <a:gd name="T26" fmla="*/ 10 w 153"/>
                <a:gd name="T27" fmla="*/ 185 h 188"/>
                <a:gd name="T28" fmla="*/ 10 w 153"/>
                <a:gd name="T29" fmla="*/ 182 h 188"/>
                <a:gd name="T30" fmla="*/ 5 w 153"/>
                <a:gd name="T31" fmla="*/ 77 h 188"/>
                <a:gd name="T32" fmla="*/ 2 w 153"/>
                <a:gd name="T33" fmla="*/ 23 h 188"/>
                <a:gd name="T34" fmla="*/ 5 w 153"/>
                <a:gd name="T35" fmla="*/ 17 h 188"/>
                <a:gd name="T36" fmla="*/ 10 w 153"/>
                <a:gd name="T37" fmla="*/ 14 h 188"/>
                <a:gd name="T38" fmla="*/ 54 w 153"/>
                <a:gd name="T3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3" h="188">
                  <a:moveTo>
                    <a:pt x="54" y="0"/>
                  </a:moveTo>
                  <a:cubicBezTo>
                    <a:pt x="68" y="10"/>
                    <a:pt x="86" y="13"/>
                    <a:pt x="99" y="2"/>
                  </a:cubicBezTo>
                  <a:cubicBezTo>
                    <a:pt x="101" y="1"/>
                    <a:pt x="102" y="0"/>
                    <a:pt x="103" y="0"/>
                  </a:cubicBezTo>
                  <a:cubicBezTo>
                    <a:pt x="105" y="0"/>
                    <a:pt x="106" y="0"/>
                    <a:pt x="107" y="0"/>
                  </a:cubicBezTo>
                  <a:cubicBezTo>
                    <a:pt x="121" y="4"/>
                    <a:pt x="135" y="8"/>
                    <a:pt x="148" y="12"/>
                  </a:cubicBezTo>
                  <a:cubicBezTo>
                    <a:pt x="150" y="12"/>
                    <a:pt x="151" y="12"/>
                    <a:pt x="152" y="13"/>
                  </a:cubicBezTo>
                  <a:cubicBezTo>
                    <a:pt x="153" y="14"/>
                    <a:pt x="153" y="16"/>
                    <a:pt x="153" y="17"/>
                  </a:cubicBezTo>
                  <a:cubicBezTo>
                    <a:pt x="153" y="70"/>
                    <a:pt x="142" y="123"/>
                    <a:pt x="146" y="176"/>
                  </a:cubicBezTo>
                  <a:cubicBezTo>
                    <a:pt x="147" y="179"/>
                    <a:pt x="147" y="181"/>
                    <a:pt x="145" y="183"/>
                  </a:cubicBezTo>
                  <a:cubicBezTo>
                    <a:pt x="144" y="185"/>
                    <a:pt x="141" y="186"/>
                    <a:pt x="138" y="186"/>
                  </a:cubicBezTo>
                  <a:cubicBezTo>
                    <a:pt x="129" y="187"/>
                    <a:pt x="119" y="188"/>
                    <a:pt x="110" y="188"/>
                  </a:cubicBezTo>
                  <a:cubicBezTo>
                    <a:pt x="85" y="187"/>
                    <a:pt x="60" y="180"/>
                    <a:pt x="36" y="183"/>
                  </a:cubicBezTo>
                  <a:cubicBezTo>
                    <a:pt x="28" y="184"/>
                    <a:pt x="21" y="187"/>
                    <a:pt x="14" y="186"/>
                  </a:cubicBezTo>
                  <a:cubicBezTo>
                    <a:pt x="13" y="186"/>
                    <a:pt x="11" y="186"/>
                    <a:pt x="10" y="185"/>
                  </a:cubicBezTo>
                  <a:cubicBezTo>
                    <a:pt x="10" y="184"/>
                    <a:pt x="10" y="183"/>
                    <a:pt x="10" y="182"/>
                  </a:cubicBezTo>
                  <a:cubicBezTo>
                    <a:pt x="11" y="147"/>
                    <a:pt x="9" y="112"/>
                    <a:pt x="5" y="77"/>
                  </a:cubicBezTo>
                  <a:cubicBezTo>
                    <a:pt x="3" y="59"/>
                    <a:pt x="0" y="41"/>
                    <a:pt x="2" y="23"/>
                  </a:cubicBezTo>
                  <a:cubicBezTo>
                    <a:pt x="3" y="21"/>
                    <a:pt x="3" y="18"/>
                    <a:pt x="5" y="17"/>
                  </a:cubicBezTo>
                  <a:cubicBezTo>
                    <a:pt x="6" y="15"/>
                    <a:pt x="8" y="15"/>
                    <a:pt x="10" y="14"/>
                  </a:cubicBezTo>
                  <a:cubicBezTo>
                    <a:pt x="24" y="10"/>
                    <a:pt x="39" y="5"/>
                    <a:pt x="54" y="0"/>
                  </a:cubicBezTo>
                </a:path>
              </a:pathLst>
            </a:custGeom>
            <a:solidFill>
              <a:srgbClr val="32D8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32">
              <a:extLst>
                <a:ext uri="{FF2B5EF4-FFF2-40B4-BE49-F238E27FC236}">
                  <a16:creationId xmlns:a16="http://schemas.microsoft.com/office/drawing/2014/main" id="{66836F21-0DEF-47BD-8EF2-CFD31B7A1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0811" y="3258729"/>
              <a:ext cx="553877" cy="974063"/>
            </a:xfrm>
            <a:custGeom>
              <a:avLst/>
              <a:gdLst>
                <a:gd name="T0" fmla="*/ 41 w 102"/>
                <a:gd name="T1" fmla="*/ 0 h 179"/>
                <a:gd name="T2" fmla="*/ 34 w 102"/>
                <a:gd name="T3" fmla="*/ 76 h 179"/>
                <a:gd name="T4" fmla="*/ 46 w 102"/>
                <a:gd name="T5" fmla="*/ 107 h 179"/>
                <a:gd name="T6" fmla="*/ 58 w 102"/>
                <a:gd name="T7" fmla="*/ 135 h 179"/>
                <a:gd name="T8" fmla="*/ 58 w 102"/>
                <a:gd name="T9" fmla="*/ 137 h 179"/>
                <a:gd name="T10" fmla="*/ 55 w 102"/>
                <a:gd name="T11" fmla="*/ 139 h 179"/>
                <a:gd name="T12" fmla="*/ 3 w 102"/>
                <a:gd name="T13" fmla="*/ 151 h 179"/>
                <a:gd name="T14" fmla="*/ 1 w 102"/>
                <a:gd name="T15" fmla="*/ 152 h 179"/>
                <a:gd name="T16" fmla="*/ 0 w 102"/>
                <a:gd name="T17" fmla="*/ 155 h 179"/>
                <a:gd name="T18" fmla="*/ 7 w 102"/>
                <a:gd name="T19" fmla="*/ 170 h 179"/>
                <a:gd name="T20" fmla="*/ 14 w 102"/>
                <a:gd name="T21" fmla="*/ 173 h 179"/>
                <a:gd name="T22" fmla="*/ 91 w 102"/>
                <a:gd name="T23" fmla="*/ 171 h 179"/>
                <a:gd name="T24" fmla="*/ 101 w 102"/>
                <a:gd name="T25" fmla="*/ 165 h 179"/>
                <a:gd name="T26" fmla="*/ 102 w 102"/>
                <a:gd name="T27" fmla="*/ 157 h 179"/>
                <a:gd name="T28" fmla="*/ 84 w 102"/>
                <a:gd name="T29" fmla="*/ 75 h 179"/>
                <a:gd name="T30" fmla="*/ 43 w 102"/>
                <a:gd name="T31" fmla="*/ 1 h 179"/>
                <a:gd name="T32" fmla="*/ 41 w 102"/>
                <a:gd name="T3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2" h="179">
                  <a:moveTo>
                    <a:pt x="41" y="0"/>
                  </a:moveTo>
                  <a:cubicBezTo>
                    <a:pt x="31" y="23"/>
                    <a:pt x="28" y="52"/>
                    <a:pt x="34" y="76"/>
                  </a:cubicBezTo>
                  <a:cubicBezTo>
                    <a:pt x="37" y="87"/>
                    <a:pt x="42" y="97"/>
                    <a:pt x="46" y="107"/>
                  </a:cubicBezTo>
                  <a:cubicBezTo>
                    <a:pt x="50" y="116"/>
                    <a:pt x="54" y="125"/>
                    <a:pt x="58" y="135"/>
                  </a:cubicBezTo>
                  <a:cubicBezTo>
                    <a:pt x="58" y="135"/>
                    <a:pt x="58" y="136"/>
                    <a:pt x="58" y="137"/>
                  </a:cubicBezTo>
                  <a:cubicBezTo>
                    <a:pt x="58" y="138"/>
                    <a:pt x="57" y="139"/>
                    <a:pt x="55" y="139"/>
                  </a:cubicBezTo>
                  <a:cubicBezTo>
                    <a:pt x="38" y="144"/>
                    <a:pt x="20" y="147"/>
                    <a:pt x="3" y="151"/>
                  </a:cubicBezTo>
                  <a:cubicBezTo>
                    <a:pt x="2" y="151"/>
                    <a:pt x="1" y="151"/>
                    <a:pt x="1" y="152"/>
                  </a:cubicBezTo>
                  <a:cubicBezTo>
                    <a:pt x="0" y="153"/>
                    <a:pt x="0" y="154"/>
                    <a:pt x="0" y="155"/>
                  </a:cubicBezTo>
                  <a:cubicBezTo>
                    <a:pt x="1" y="160"/>
                    <a:pt x="2" y="166"/>
                    <a:pt x="7" y="170"/>
                  </a:cubicBezTo>
                  <a:cubicBezTo>
                    <a:pt x="9" y="171"/>
                    <a:pt x="11" y="172"/>
                    <a:pt x="14" y="173"/>
                  </a:cubicBezTo>
                  <a:cubicBezTo>
                    <a:pt x="39" y="179"/>
                    <a:pt x="66" y="176"/>
                    <a:pt x="91" y="171"/>
                  </a:cubicBezTo>
                  <a:cubicBezTo>
                    <a:pt x="95" y="170"/>
                    <a:pt x="100" y="168"/>
                    <a:pt x="101" y="165"/>
                  </a:cubicBezTo>
                  <a:cubicBezTo>
                    <a:pt x="102" y="162"/>
                    <a:pt x="102" y="159"/>
                    <a:pt x="102" y="157"/>
                  </a:cubicBezTo>
                  <a:cubicBezTo>
                    <a:pt x="97" y="129"/>
                    <a:pt x="92" y="101"/>
                    <a:pt x="84" y="75"/>
                  </a:cubicBezTo>
                  <a:cubicBezTo>
                    <a:pt x="75" y="48"/>
                    <a:pt x="62" y="22"/>
                    <a:pt x="43" y="1"/>
                  </a:cubicBezTo>
                  <a:cubicBezTo>
                    <a:pt x="42" y="1"/>
                    <a:pt x="42" y="0"/>
                    <a:pt x="41" y="0"/>
                  </a:cubicBezTo>
                </a:path>
              </a:pathLst>
            </a:custGeom>
            <a:solidFill>
              <a:srgbClr val="32D8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33">
              <a:extLst>
                <a:ext uri="{FF2B5EF4-FFF2-40B4-BE49-F238E27FC236}">
                  <a16:creationId xmlns:a16="http://schemas.microsoft.com/office/drawing/2014/main" id="{51D55741-F44A-4C76-87D0-409CB4594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3565" y="3279565"/>
              <a:ext cx="555614" cy="968852"/>
            </a:xfrm>
            <a:custGeom>
              <a:avLst/>
              <a:gdLst>
                <a:gd name="T0" fmla="*/ 61 w 102"/>
                <a:gd name="T1" fmla="*/ 0 h 178"/>
                <a:gd name="T2" fmla="*/ 68 w 102"/>
                <a:gd name="T3" fmla="*/ 76 h 178"/>
                <a:gd name="T4" fmla="*/ 56 w 102"/>
                <a:gd name="T5" fmla="*/ 106 h 178"/>
                <a:gd name="T6" fmla="*/ 44 w 102"/>
                <a:gd name="T7" fmla="*/ 134 h 178"/>
                <a:gd name="T8" fmla="*/ 44 w 102"/>
                <a:gd name="T9" fmla="*/ 136 h 178"/>
                <a:gd name="T10" fmla="*/ 47 w 102"/>
                <a:gd name="T11" fmla="*/ 138 h 178"/>
                <a:gd name="T12" fmla="*/ 99 w 102"/>
                <a:gd name="T13" fmla="*/ 150 h 178"/>
                <a:gd name="T14" fmla="*/ 101 w 102"/>
                <a:gd name="T15" fmla="*/ 151 h 178"/>
                <a:gd name="T16" fmla="*/ 102 w 102"/>
                <a:gd name="T17" fmla="*/ 154 h 178"/>
                <a:gd name="T18" fmla="*/ 95 w 102"/>
                <a:gd name="T19" fmla="*/ 169 h 178"/>
                <a:gd name="T20" fmla="*/ 88 w 102"/>
                <a:gd name="T21" fmla="*/ 172 h 178"/>
                <a:gd name="T22" fmla="*/ 11 w 102"/>
                <a:gd name="T23" fmla="*/ 170 h 178"/>
                <a:gd name="T24" fmla="*/ 1 w 102"/>
                <a:gd name="T25" fmla="*/ 164 h 178"/>
                <a:gd name="T26" fmla="*/ 0 w 102"/>
                <a:gd name="T27" fmla="*/ 156 h 178"/>
                <a:gd name="T28" fmla="*/ 18 w 102"/>
                <a:gd name="T29" fmla="*/ 74 h 178"/>
                <a:gd name="T30" fmla="*/ 59 w 102"/>
                <a:gd name="T31" fmla="*/ 1 h 178"/>
                <a:gd name="T32" fmla="*/ 61 w 102"/>
                <a:gd name="T3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2" h="178">
                  <a:moveTo>
                    <a:pt x="61" y="0"/>
                  </a:moveTo>
                  <a:cubicBezTo>
                    <a:pt x="71" y="23"/>
                    <a:pt x="74" y="51"/>
                    <a:pt x="68" y="76"/>
                  </a:cubicBezTo>
                  <a:cubicBezTo>
                    <a:pt x="65" y="86"/>
                    <a:pt x="61" y="96"/>
                    <a:pt x="56" y="106"/>
                  </a:cubicBezTo>
                  <a:cubicBezTo>
                    <a:pt x="52" y="115"/>
                    <a:pt x="48" y="125"/>
                    <a:pt x="44" y="134"/>
                  </a:cubicBezTo>
                  <a:cubicBezTo>
                    <a:pt x="44" y="135"/>
                    <a:pt x="44" y="135"/>
                    <a:pt x="44" y="136"/>
                  </a:cubicBezTo>
                  <a:cubicBezTo>
                    <a:pt x="44" y="137"/>
                    <a:pt x="45" y="138"/>
                    <a:pt x="47" y="138"/>
                  </a:cubicBezTo>
                  <a:cubicBezTo>
                    <a:pt x="64" y="144"/>
                    <a:pt x="82" y="146"/>
                    <a:pt x="99" y="150"/>
                  </a:cubicBezTo>
                  <a:cubicBezTo>
                    <a:pt x="100" y="150"/>
                    <a:pt x="101" y="151"/>
                    <a:pt x="101" y="151"/>
                  </a:cubicBezTo>
                  <a:cubicBezTo>
                    <a:pt x="102" y="152"/>
                    <a:pt x="102" y="153"/>
                    <a:pt x="102" y="154"/>
                  </a:cubicBezTo>
                  <a:cubicBezTo>
                    <a:pt x="101" y="160"/>
                    <a:pt x="100" y="166"/>
                    <a:pt x="95" y="169"/>
                  </a:cubicBezTo>
                  <a:cubicBezTo>
                    <a:pt x="93" y="171"/>
                    <a:pt x="91" y="172"/>
                    <a:pt x="88" y="172"/>
                  </a:cubicBezTo>
                  <a:cubicBezTo>
                    <a:pt x="63" y="178"/>
                    <a:pt x="36" y="176"/>
                    <a:pt x="11" y="170"/>
                  </a:cubicBezTo>
                  <a:cubicBezTo>
                    <a:pt x="7" y="169"/>
                    <a:pt x="2" y="168"/>
                    <a:pt x="1" y="164"/>
                  </a:cubicBezTo>
                  <a:cubicBezTo>
                    <a:pt x="0" y="162"/>
                    <a:pt x="0" y="159"/>
                    <a:pt x="0" y="156"/>
                  </a:cubicBezTo>
                  <a:cubicBezTo>
                    <a:pt x="5" y="129"/>
                    <a:pt x="10" y="101"/>
                    <a:pt x="18" y="74"/>
                  </a:cubicBezTo>
                  <a:cubicBezTo>
                    <a:pt x="27" y="47"/>
                    <a:pt x="40" y="21"/>
                    <a:pt x="59" y="1"/>
                  </a:cubicBezTo>
                  <a:cubicBezTo>
                    <a:pt x="60" y="0"/>
                    <a:pt x="60" y="0"/>
                    <a:pt x="61" y="0"/>
                  </a:cubicBezTo>
                </a:path>
              </a:pathLst>
            </a:custGeom>
            <a:solidFill>
              <a:srgbClr val="32D8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34">
              <a:extLst>
                <a:ext uri="{FF2B5EF4-FFF2-40B4-BE49-F238E27FC236}">
                  <a16:creationId xmlns:a16="http://schemas.microsoft.com/office/drawing/2014/main" id="{553F3207-F3DB-48D6-A2CE-B4C84D384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1959" y="4161602"/>
              <a:ext cx="1491477" cy="543460"/>
            </a:xfrm>
            <a:custGeom>
              <a:avLst/>
              <a:gdLst>
                <a:gd name="T0" fmla="*/ 0 w 274"/>
                <a:gd name="T1" fmla="*/ 56 h 100"/>
                <a:gd name="T2" fmla="*/ 38 w 274"/>
                <a:gd name="T3" fmla="*/ 38 h 100"/>
                <a:gd name="T4" fmla="*/ 72 w 274"/>
                <a:gd name="T5" fmla="*/ 6 h 100"/>
                <a:gd name="T6" fmla="*/ 122 w 274"/>
                <a:gd name="T7" fmla="*/ 5 h 100"/>
                <a:gd name="T8" fmla="*/ 139 w 274"/>
                <a:gd name="T9" fmla="*/ 4 h 100"/>
                <a:gd name="T10" fmla="*/ 180 w 274"/>
                <a:gd name="T11" fmla="*/ 3 h 100"/>
                <a:gd name="T12" fmla="*/ 196 w 274"/>
                <a:gd name="T13" fmla="*/ 4 h 100"/>
                <a:gd name="T14" fmla="*/ 210 w 274"/>
                <a:gd name="T15" fmla="*/ 11 h 100"/>
                <a:gd name="T16" fmla="*/ 241 w 274"/>
                <a:gd name="T17" fmla="*/ 30 h 100"/>
                <a:gd name="T18" fmla="*/ 271 w 274"/>
                <a:gd name="T19" fmla="*/ 58 h 100"/>
                <a:gd name="T20" fmla="*/ 272 w 274"/>
                <a:gd name="T21" fmla="*/ 73 h 100"/>
                <a:gd name="T22" fmla="*/ 252 w 274"/>
                <a:gd name="T23" fmla="*/ 85 h 100"/>
                <a:gd name="T24" fmla="*/ 183 w 274"/>
                <a:gd name="T25" fmla="*/ 91 h 100"/>
                <a:gd name="T26" fmla="*/ 134 w 274"/>
                <a:gd name="T27" fmla="*/ 88 h 100"/>
                <a:gd name="T28" fmla="*/ 90 w 274"/>
                <a:gd name="T29" fmla="*/ 93 h 100"/>
                <a:gd name="T30" fmla="*/ 5 w 274"/>
                <a:gd name="T31" fmla="*/ 8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4" h="100">
                  <a:moveTo>
                    <a:pt x="0" y="56"/>
                  </a:moveTo>
                  <a:cubicBezTo>
                    <a:pt x="12" y="48"/>
                    <a:pt x="10" y="43"/>
                    <a:pt x="38" y="38"/>
                  </a:cubicBezTo>
                  <a:cubicBezTo>
                    <a:pt x="80" y="29"/>
                    <a:pt x="60" y="12"/>
                    <a:pt x="72" y="6"/>
                  </a:cubicBezTo>
                  <a:cubicBezTo>
                    <a:pt x="88" y="0"/>
                    <a:pt x="106" y="10"/>
                    <a:pt x="122" y="5"/>
                  </a:cubicBezTo>
                  <a:cubicBezTo>
                    <a:pt x="128" y="4"/>
                    <a:pt x="134" y="4"/>
                    <a:pt x="139" y="4"/>
                  </a:cubicBezTo>
                  <a:cubicBezTo>
                    <a:pt x="153" y="3"/>
                    <a:pt x="167" y="3"/>
                    <a:pt x="180" y="3"/>
                  </a:cubicBezTo>
                  <a:cubicBezTo>
                    <a:pt x="185" y="3"/>
                    <a:pt x="191" y="3"/>
                    <a:pt x="196" y="4"/>
                  </a:cubicBezTo>
                  <a:cubicBezTo>
                    <a:pt x="201" y="6"/>
                    <a:pt x="205" y="8"/>
                    <a:pt x="210" y="11"/>
                  </a:cubicBezTo>
                  <a:cubicBezTo>
                    <a:pt x="220" y="17"/>
                    <a:pt x="231" y="24"/>
                    <a:pt x="241" y="30"/>
                  </a:cubicBezTo>
                  <a:cubicBezTo>
                    <a:pt x="253" y="37"/>
                    <a:pt x="266" y="45"/>
                    <a:pt x="271" y="58"/>
                  </a:cubicBezTo>
                  <a:cubicBezTo>
                    <a:pt x="273" y="62"/>
                    <a:pt x="274" y="68"/>
                    <a:pt x="272" y="73"/>
                  </a:cubicBezTo>
                  <a:cubicBezTo>
                    <a:pt x="268" y="80"/>
                    <a:pt x="260" y="83"/>
                    <a:pt x="252" y="85"/>
                  </a:cubicBezTo>
                  <a:cubicBezTo>
                    <a:pt x="230" y="91"/>
                    <a:pt x="206" y="94"/>
                    <a:pt x="183" y="91"/>
                  </a:cubicBezTo>
                  <a:cubicBezTo>
                    <a:pt x="166" y="88"/>
                    <a:pt x="151" y="86"/>
                    <a:pt x="134" y="88"/>
                  </a:cubicBezTo>
                  <a:cubicBezTo>
                    <a:pt x="122" y="89"/>
                    <a:pt x="104" y="92"/>
                    <a:pt x="90" y="93"/>
                  </a:cubicBezTo>
                  <a:cubicBezTo>
                    <a:pt x="59" y="97"/>
                    <a:pt x="34" y="100"/>
                    <a:pt x="5" y="87"/>
                  </a:cubicBezTo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35">
              <a:extLst>
                <a:ext uri="{FF2B5EF4-FFF2-40B4-BE49-F238E27FC236}">
                  <a16:creationId xmlns:a16="http://schemas.microsoft.com/office/drawing/2014/main" id="{51F70D8E-1319-4DBD-8004-3E18F91A7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8304" y="5757257"/>
              <a:ext cx="680627" cy="467063"/>
            </a:xfrm>
            <a:custGeom>
              <a:avLst/>
              <a:gdLst>
                <a:gd name="T0" fmla="*/ 81 w 125"/>
                <a:gd name="T1" fmla="*/ 14 h 86"/>
                <a:gd name="T2" fmla="*/ 75 w 125"/>
                <a:gd name="T3" fmla="*/ 43 h 86"/>
                <a:gd name="T4" fmla="*/ 48 w 125"/>
                <a:gd name="T5" fmla="*/ 58 h 86"/>
                <a:gd name="T6" fmla="*/ 6 w 125"/>
                <a:gd name="T7" fmla="*/ 74 h 86"/>
                <a:gd name="T8" fmla="*/ 1 w 125"/>
                <a:gd name="T9" fmla="*/ 80 h 86"/>
                <a:gd name="T10" fmla="*/ 3 w 125"/>
                <a:gd name="T11" fmla="*/ 81 h 86"/>
                <a:gd name="T12" fmla="*/ 41 w 125"/>
                <a:gd name="T13" fmla="*/ 80 h 86"/>
                <a:gd name="T14" fmla="*/ 110 w 125"/>
                <a:gd name="T15" fmla="*/ 79 h 86"/>
                <a:gd name="T16" fmla="*/ 125 w 125"/>
                <a:gd name="T17" fmla="*/ 74 h 86"/>
                <a:gd name="T18" fmla="*/ 125 w 125"/>
                <a:gd name="T19" fmla="*/ 70 h 86"/>
                <a:gd name="T20" fmla="*/ 114 w 125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86">
                  <a:moveTo>
                    <a:pt x="81" y="14"/>
                  </a:moveTo>
                  <a:cubicBezTo>
                    <a:pt x="86" y="23"/>
                    <a:pt x="82" y="35"/>
                    <a:pt x="75" y="43"/>
                  </a:cubicBezTo>
                  <a:cubicBezTo>
                    <a:pt x="68" y="50"/>
                    <a:pt x="58" y="54"/>
                    <a:pt x="48" y="58"/>
                  </a:cubicBezTo>
                  <a:cubicBezTo>
                    <a:pt x="34" y="64"/>
                    <a:pt x="20" y="69"/>
                    <a:pt x="6" y="74"/>
                  </a:cubicBezTo>
                  <a:cubicBezTo>
                    <a:pt x="3" y="75"/>
                    <a:pt x="0" y="78"/>
                    <a:pt x="1" y="80"/>
                  </a:cubicBezTo>
                  <a:cubicBezTo>
                    <a:pt x="2" y="81"/>
                    <a:pt x="3" y="81"/>
                    <a:pt x="3" y="81"/>
                  </a:cubicBezTo>
                  <a:cubicBezTo>
                    <a:pt x="15" y="86"/>
                    <a:pt x="28" y="83"/>
                    <a:pt x="41" y="80"/>
                  </a:cubicBezTo>
                  <a:cubicBezTo>
                    <a:pt x="63" y="76"/>
                    <a:pt x="87" y="75"/>
                    <a:pt x="110" y="79"/>
                  </a:cubicBezTo>
                  <a:cubicBezTo>
                    <a:pt x="116" y="80"/>
                    <a:pt x="124" y="79"/>
                    <a:pt x="125" y="74"/>
                  </a:cubicBezTo>
                  <a:cubicBezTo>
                    <a:pt x="125" y="72"/>
                    <a:pt x="125" y="71"/>
                    <a:pt x="125" y="70"/>
                  </a:cubicBezTo>
                  <a:cubicBezTo>
                    <a:pt x="121" y="47"/>
                    <a:pt x="117" y="23"/>
                    <a:pt x="114" y="0"/>
                  </a:cubicBezTo>
                </a:path>
              </a:pathLst>
            </a:custGeom>
            <a:solidFill>
              <a:srgbClr val="F586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36">
              <a:extLst>
                <a:ext uri="{FF2B5EF4-FFF2-40B4-BE49-F238E27FC236}">
                  <a16:creationId xmlns:a16="http://schemas.microsoft.com/office/drawing/2014/main" id="{FE3642D5-72FE-449E-8EDE-4AED63582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2677" y="6002075"/>
              <a:ext cx="711881" cy="232663"/>
            </a:xfrm>
            <a:custGeom>
              <a:avLst/>
              <a:gdLst>
                <a:gd name="T0" fmla="*/ 68 w 131"/>
                <a:gd name="T1" fmla="*/ 5 h 43"/>
                <a:gd name="T2" fmla="*/ 73 w 131"/>
                <a:gd name="T3" fmla="*/ 12 h 43"/>
                <a:gd name="T4" fmla="*/ 83 w 131"/>
                <a:gd name="T5" fmla="*/ 15 h 43"/>
                <a:gd name="T6" fmla="*/ 97 w 131"/>
                <a:gd name="T7" fmla="*/ 11 h 43"/>
                <a:gd name="T8" fmla="*/ 120 w 131"/>
                <a:gd name="T9" fmla="*/ 1 h 43"/>
                <a:gd name="T10" fmla="*/ 124 w 131"/>
                <a:gd name="T11" fmla="*/ 1 h 43"/>
                <a:gd name="T12" fmla="*/ 126 w 131"/>
                <a:gd name="T13" fmla="*/ 5 h 43"/>
                <a:gd name="T14" fmla="*/ 131 w 131"/>
                <a:gd name="T15" fmla="*/ 23 h 43"/>
                <a:gd name="T16" fmla="*/ 131 w 131"/>
                <a:gd name="T17" fmla="*/ 28 h 43"/>
                <a:gd name="T18" fmla="*/ 129 w 131"/>
                <a:gd name="T19" fmla="*/ 32 h 43"/>
                <a:gd name="T20" fmla="*/ 100 w 131"/>
                <a:gd name="T21" fmla="*/ 36 h 43"/>
                <a:gd name="T22" fmla="*/ 39 w 131"/>
                <a:gd name="T23" fmla="*/ 39 h 43"/>
                <a:gd name="T24" fmla="*/ 3 w 131"/>
                <a:gd name="T25" fmla="*/ 36 h 43"/>
                <a:gd name="T26" fmla="*/ 1 w 131"/>
                <a:gd name="T27" fmla="*/ 30 h 43"/>
                <a:gd name="T28" fmla="*/ 3 w 131"/>
                <a:gd name="T29" fmla="*/ 28 h 43"/>
                <a:gd name="T30" fmla="*/ 23 w 131"/>
                <a:gd name="T31" fmla="*/ 20 h 43"/>
                <a:gd name="T32" fmla="*/ 47 w 131"/>
                <a:gd name="T33" fmla="*/ 12 h 43"/>
                <a:gd name="T34" fmla="*/ 68 w 131"/>
                <a:gd name="T35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43">
                  <a:moveTo>
                    <a:pt x="68" y="5"/>
                  </a:moveTo>
                  <a:cubicBezTo>
                    <a:pt x="70" y="6"/>
                    <a:pt x="72" y="9"/>
                    <a:pt x="73" y="12"/>
                  </a:cubicBezTo>
                  <a:cubicBezTo>
                    <a:pt x="76" y="16"/>
                    <a:pt x="79" y="15"/>
                    <a:pt x="83" y="15"/>
                  </a:cubicBezTo>
                  <a:cubicBezTo>
                    <a:pt x="88" y="14"/>
                    <a:pt x="92" y="12"/>
                    <a:pt x="97" y="11"/>
                  </a:cubicBezTo>
                  <a:cubicBezTo>
                    <a:pt x="104" y="7"/>
                    <a:pt x="112" y="4"/>
                    <a:pt x="120" y="1"/>
                  </a:cubicBezTo>
                  <a:cubicBezTo>
                    <a:pt x="121" y="1"/>
                    <a:pt x="123" y="0"/>
                    <a:pt x="124" y="1"/>
                  </a:cubicBezTo>
                  <a:cubicBezTo>
                    <a:pt x="125" y="1"/>
                    <a:pt x="126" y="3"/>
                    <a:pt x="126" y="5"/>
                  </a:cubicBezTo>
                  <a:cubicBezTo>
                    <a:pt x="128" y="11"/>
                    <a:pt x="129" y="17"/>
                    <a:pt x="131" y="23"/>
                  </a:cubicBezTo>
                  <a:cubicBezTo>
                    <a:pt x="131" y="25"/>
                    <a:pt x="131" y="27"/>
                    <a:pt x="131" y="28"/>
                  </a:cubicBezTo>
                  <a:cubicBezTo>
                    <a:pt x="131" y="30"/>
                    <a:pt x="130" y="31"/>
                    <a:pt x="129" y="32"/>
                  </a:cubicBezTo>
                  <a:cubicBezTo>
                    <a:pt x="121" y="38"/>
                    <a:pt x="110" y="37"/>
                    <a:pt x="100" y="36"/>
                  </a:cubicBezTo>
                  <a:cubicBezTo>
                    <a:pt x="80" y="34"/>
                    <a:pt x="59" y="35"/>
                    <a:pt x="39" y="39"/>
                  </a:cubicBezTo>
                  <a:cubicBezTo>
                    <a:pt x="27" y="41"/>
                    <a:pt x="13" y="43"/>
                    <a:pt x="3" y="36"/>
                  </a:cubicBezTo>
                  <a:cubicBezTo>
                    <a:pt x="1" y="35"/>
                    <a:pt x="0" y="32"/>
                    <a:pt x="1" y="30"/>
                  </a:cubicBezTo>
                  <a:cubicBezTo>
                    <a:pt x="1" y="29"/>
                    <a:pt x="2" y="29"/>
                    <a:pt x="3" y="28"/>
                  </a:cubicBezTo>
                  <a:cubicBezTo>
                    <a:pt x="9" y="25"/>
                    <a:pt x="16" y="23"/>
                    <a:pt x="23" y="20"/>
                  </a:cubicBezTo>
                  <a:cubicBezTo>
                    <a:pt x="31" y="18"/>
                    <a:pt x="39" y="15"/>
                    <a:pt x="47" y="12"/>
                  </a:cubicBezTo>
                  <a:cubicBezTo>
                    <a:pt x="54" y="10"/>
                    <a:pt x="64" y="6"/>
                    <a:pt x="68" y="5"/>
                  </a:cubicBezTo>
                </a:path>
              </a:pathLst>
            </a:custGeom>
            <a:solidFill>
              <a:srgbClr val="0D07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37">
              <a:extLst>
                <a:ext uri="{FF2B5EF4-FFF2-40B4-BE49-F238E27FC236}">
                  <a16:creationId xmlns:a16="http://schemas.microsoft.com/office/drawing/2014/main" id="{55413723-D9E8-4380-BAD5-1F2C51C8D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892" y="4373429"/>
              <a:ext cx="559087" cy="1508840"/>
            </a:xfrm>
            <a:custGeom>
              <a:avLst/>
              <a:gdLst>
                <a:gd name="T0" fmla="*/ 67 w 103"/>
                <a:gd name="T1" fmla="*/ 0 h 277"/>
                <a:gd name="T2" fmla="*/ 5 w 103"/>
                <a:gd name="T3" fmla="*/ 24 h 277"/>
                <a:gd name="T4" fmla="*/ 1 w 103"/>
                <a:gd name="T5" fmla="*/ 71 h 277"/>
                <a:gd name="T6" fmla="*/ 23 w 103"/>
                <a:gd name="T7" fmla="*/ 273 h 277"/>
                <a:gd name="T8" fmla="*/ 24 w 103"/>
                <a:gd name="T9" fmla="*/ 276 h 277"/>
                <a:gd name="T10" fmla="*/ 30 w 103"/>
                <a:gd name="T11" fmla="*/ 277 h 277"/>
                <a:gd name="T12" fmla="*/ 58 w 103"/>
                <a:gd name="T13" fmla="*/ 273 h 277"/>
                <a:gd name="T14" fmla="*/ 62 w 103"/>
                <a:gd name="T15" fmla="*/ 272 h 277"/>
                <a:gd name="T16" fmla="*/ 64 w 103"/>
                <a:gd name="T17" fmla="*/ 267 h 277"/>
                <a:gd name="T18" fmla="*/ 70 w 103"/>
                <a:gd name="T19" fmla="*/ 125 h 277"/>
                <a:gd name="T20" fmla="*/ 82 w 103"/>
                <a:gd name="T21" fmla="*/ 57 h 277"/>
                <a:gd name="T22" fmla="*/ 55 w 103"/>
                <a:gd name="T23" fmla="*/ 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277">
                  <a:moveTo>
                    <a:pt x="67" y="0"/>
                  </a:moveTo>
                  <a:cubicBezTo>
                    <a:pt x="30" y="3"/>
                    <a:pt x="11" y="11"/>
                    <a:pt x="5" y="24"/>
                  </a:cubicBezTo>
                  <a:cubicBezTo>
                    <a:pt x="0" y="36"/>
                    <a:pt x="1" y="57"/>
                    <a:pt x="1" y="71"/>
                  </a:cubicBezTo>
                  <a:cubicBezTo>
                    <a:pt x="0" y="139"/>
                    <a:pt x="11" y="206"/>
                    <a:pt x="23" y="273"/>
                  </a:cubicBezTo>
                  <a:cubicBezTo>
                    <a:pt x="23" y="274"/>
                    <a:pt x="23" y="275"/>
                    <a:pt x="24" y="276"/>
                  </a:cubicBezTo>
                  <a:cubicBezTo>
                    <a:pt x="25" y="277"/>
                    <a:pt x="28" y="277"/>
                    <a:pt x="30" y="277"/>
                  </a:cubicBezTo>
                  <a:cubicBezTo>
                    <a:pt x="39" y="276"/>
                    <a:pt x="49" y="274"/>
                    <a:pt x="58" y="273"/>
                  </a:cubicBezTo>
                  <a:cubicBezTo>
                    <a:pt x="59" y="273"/>
                    <a:pt x="61" y="273"/>
                    <a:pt x="62" y="272"/>
                  </a:cubicBezTo>
                  <a:cubicBezTo>
                    <a:pt x="64" y="270"/>
                    <a:pt x="64" y="268"/>
                    <a:pt x="64" y="267"/>
                  </a:cubicBezTo>
                  <a:cubicBezTo>
                    <a:pt x="66" y="216"/>
                    <a:pt x="70" y="186"/>
                    <a:pt x="70" y="125"/>
                  </a:cubicBezTo>
                  <a:cubicBezTo>
                    <a:pt x="69" y="95"/>
                    <a:pt x="59" y="59"/>
                    <a:pt x="82" y="57"/>
                  </a:cubicBezTo>
                  <a:cubicBezTo>
                    <a:pt x="103" y="56"/>
                    <a:pt x="70" y="20"/>
                    <a:pt x="55" y="8"/>
                  </a:cubicBezTo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38">
              <a:extLst>
                <a:ext uri="{FF2B5EF4-FFF2-40B4-BE49-F238E27FC236}">
                  <a16:creationId xmlns:a16="http://schemas.microsoft.com/office/drawing/2014/main" id="{24C873ED-E2FB-4AE5-8436-8FE01AB86B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8579" y="3687593"/>
              <a:ext cx="979270" cy="583395"/>
            </a:xfrm>
            <a:custGeom>
              <a:avLst/>
              <a:gdLst>
                <a:gd name="T0" fmla="*/ 167 w 180"/>
                <a:gd name="T1" fmla="*/ 107 h 107"/>
                <a:gd name="T2" fmla="*/ 13 w 180"/>
                <a:gd name="T3" fmla="*/ 107 h 107"/>
                <a:gd name="T4" fmla="*/ 0 w 180"/>
                <a:gd name="T5" fmla="*/ 95 h 107"/>
                <a:gd name="T6" fmla="*/ 0 w 180"/>
                <a:gd name="T7" fmla="*/ 12 h 107"/>
                <a:gd name="T8" fmla="*/ 13 w 180"/>
                <a:gd name="T9" fmla="*/ 0 h 107"/>
                <a:gd name="T10" fmla="*/ 167 w 180"/>
                <a:gd name="T11" fmla="*/ 0 h 107"/>
                <a:gd name="T12" fmla="*/ 180 w 180"/>
                <a:gd name="T13" fmla="*/ 12 h 107"/>
                <a:gd name="T14" fmla="*/ 180 w 180"/>
                <a:gd name="T15" fmla="*/ 95 h 107"/>
                <a:gd name="T16" fmla="*/ 167 w 180"/>
                <a:gd name="T1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07">
                  <a:moveTo>
                    <a:pt x="167" y="107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6" y="107"/>
                    <a:pt x="0" y="102"/>
                    <a:pt x="0" y="9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74" y="0"/>
                    <a:pt x="180" y="5"/>
                    <a:pt x="180" y="12"/>
                  </a:cubicBezTo>
                  <a:cubicBezTo>
                    <a:pt x="180" y="95"/>
                    <a:pt x="180" y="95"/>
                    <a:pt x="180" y="95"/>
                  </a:cubicBezTo>
                  <a:cubicBezTo>
                    <a:pt x="180" y="102"/>
                    <a:pt x="174" y="107"/>
                    <a:pt x="167" y="10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Oval 139">
              <a:extLst>
                <a:ext uri="{FF2B5EF4-FFF2-40B4-BE49-F238E27FC236}">
                  <a16:creationId xmlns:a16="http://schemas.microsoft.com/office/drawing/2014/main" id="{5C154504-1C6A-4ED8-9DB3-3A59A1E986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3553" y="3921994"/>
              <a:ext cx="102440" cy="104178"/>
            </a:xfrm>
            <a:prstGeom prst="ellipse">
              <a:avLst/>
            </a:prstGeom>
            <a:solidFill>
              <a:srgbClr val="C2C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40">
              <a:extLst>
                <a:ext uri="{FF2B5EF4-FFF2-40B4-BE49-F238E27FC236}">
                  <a16:creationId xmlns:a16="http://schemas.microsoft.com/office/drawing/2014/main" id="{F95186F0-38D0-441E-BD45-3063F4A4C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773" y="2512122"/>
              <a:ext cx="375040" cy="581659"/>
            </a:xfrm>
            <a:custGeom>
              <a:avLst/>
              <a:gdLst>
                <a:gd name="T0" fmla="*/ 8 w 69"/>
                <a:gd name="T1" fmla="*/ 0 h 107"/>
                <a:gd name="T2" fmla="*/ 2 w 69"/>
                <a:gd name="T3" fmla="*/ 16 h 107"/>
                <a:gd name="T4" fmla="*/ 1 w 69"/>
                <a:gd name="T5" fmla="*/ 34 h 107"/>
                <a:gd name="T6" fmla="*/ 1 w 69"/>
                <a:gd name="T7" fmla="*/ 50 h 107"/>
                <a:gd name="T8" fmla="*/ 11 w 69"/>
                <a:gd name="T9" fmla="*/ 89 h 107"/>
                <a:gd name="T10" fmla="*/ 19 w 69"/>
                <a:gd name="T11" fmla="*/ 102 h 107"/>
                <a:gd name="T12" fmla="*/ 33 w 69"/>
                <a:gd name="T13" fmla="*/ 105 h 107"/>
                <a:gd name="T14" fmla="*/ 46 w 69"/>
                <a:gd name="T15" fmla="*/ 98 h 107"/>
                <a:gd name="T16" fmla="*/ 68 w 69"/>
                <a:gd name="T17" fmla="*/ 52 h 107"/>
                <a:gd name="T18" fmla="*/ 68 w 69"/>
                <a:gd name="T19" fmla="*/ 34 h 107"/>
                <a:gd name="T20" fmla="*/ 66 w 69"/>
                <a:gd name="T21" fmla="*/ 16 h 107"/>
                <a:gd name="T22" fmla="*/ 55 w 69"/>
                <a:gd name="T23" fmla="*/ 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107">
                  <a:moveTo>
                    <a:pt x="8" y="0"/>
                  </a:moveTo>
                  <a:cubicBezTo>
                    <a:pt x="5" y="5"/>
                    <a:pt x="3" y="10"/>
                    <a:pt x="2" y="16"/>
                  </a:cubicBezTo>
                  <a:cubicBezTo>
                    <a:pt x="1" y="22"/>
                    <a:pt x="2" y="28"/>
                    <a:pt x="1" y="34"/>
                  </a:cubicBezTo>
                  <a:cubicBezTo>
                    <a:pt x="1" y="39"/>
                    <a:pt x="1" y="45"/>
                    <a:pt x="1" y="50"/>
                  </a:cubicBezTo>
                  <a:cubicBezTo>
                    <a:pt x="0" y="64"/>
                    <a:pt x="5" y="76"/>
                    <a:pt x="11" y="89"/>
                  </a:cubicBezTo>
                  <a:cubicBezTo>
                    <a:pt x="13" y="93"/>
                    <a:pt x="15" y="98"/>
                    <a:pt x="19" y="102"/>
                  </a:cubicBezTo>
                  <a:cubicBezTo>
                    <a:pt x="22" y="106"/>
                    <a:pt x="28" y="107"/>
                    <a:pt x="33" y="105"/>
                  </a:cubicBezTo>
                  <a:cubicBezTo>
                    <a:pt x="36" y="105"/>
                    <a:pt x="44" y="100"/>
                    <a:pt x="46" y="98"/>
                  </a:cubicBezTo>
                  <a:cubicBezTo>
                    <a:pt x="62" y="86"/>
                    <a:pt x="66" y="72"/>
                    <a:pt x="68" y="52"/>
                  </a:cubicBezTo>
                  <a:cubicBezTo>
                    <a:pt x="69" y="46"/>
                    <a:pt x="68" y="40"/>
                    <a:pt x="68" y="34"/>
                  </a:cubicBezTo>
                  <a:cubicBezTo>
                    <a:pt x="68" y="28"/>
                    <a:pt x="68" y="22"/>
                    <a:pt x="66" y="16"/>
                  </a:cubicBezTo>
                  <a:cubicBezTo>
                    <a:pt x="64" y="10"/>
                    <a:pt x="60" y="5"/>
                    <a:pt x="55" y="2"/>
                  </a:cubicBezTo>
                </a:path>
              </a:pathLst>
            </a:custGeom>
            <a:solidFill>
              <a:srgbClr val="F586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41">
              <a:extLst>
                <a:ext uri="{FF2B5EF4-FFF2-40B4-BE49-F238E27FC236}">
                  <a16:creationId xmlns:a16="http://schemas.microsoft.com/office/drawing/2014/main" id="{F5C996E3-E66A-4354-B67A-E6A85F53E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9376" y="2387109"/>
              <a:ext cx="527833" cy="576450"/>
            </a:xfrm>
            <a:custGeom>
              <a:avLst/>
              <a:gdLst>
                <a:gd name="T0" fmla="*/ 84 w 97"/>
                <a:gd name="T1" fmla="*/ 77 h 106"/>
                <a:gd name="T2" fmla="*/ 78 w 97"/>
                <a:gd name="T3" fmla="*/ 81 h 106"/>
                <a:gd name="T4" fmla="*/ 76 w 97"/>
                <a:gd name="T5" fmla="*/ 77 h 106"/>
                <a:gd name="T6" fmla="*/ 72 w 97"/>
                <a:gd name="T7" fmla="*/ 64 h 106"/>
                <a:gd name="T8" fmla="*/ 62 w 97"/>
                <a:gd name="T9" fmla="*/ 55 h 106"/>
                <a:gd name="T10" fmla="*/ 37 w 97"/>
                <a:gd name="T11" fmla="*/ 61 h 106"/>
                <a:gd name="T12" fmla="*/ 13 w 97"/>
                <a:gd name="T13" fmla="*/ 56 h 106"/>
                <a:gd name="T14" fmla="*/ 2 w 97"/>
                <a:gd name="T15" fmla="*/ 44 h 106"/>
                <a:gd name="T16" fmla="*/ 6 w 97"/>
                <a:gd name="T17" fmla="*/ 29 h 106"/>
                <a:gd name="T18" fmla="*/ 26 w 97"/>
                <a:gd name="T19" fmla="*/ 8 h 106"/>
                <a:gd name="T20" fmla="*/ 53 w 97"/>
                <a:gd name="T21" fmla="*/ 2 h 106"/>
                <a:gd name="T22" fmla="*/ 72 w 97"/>
                <a:gd name="T23" fmla="*/ 9 h 106"/>
                <a:gd name="T24" fmla="*/ 82 w 97"/>
                <a:gd name="T25" fmla="*/ 12 h 106"/>
                <a:gd name="T26" fmla="*/ 96 w 97"/>
                <a:gd name="T27" fmla="*/ 31 h 106"/>
                <a:gd name="T28" fmla="*/ 96 w 97"/>
                <a:gd name="T29" fmla="*/ 55 h 106"/>
                <a:gd name="T30" fmla="*/ 89 w 97"/>
                <a:gd name="T31" fmla="*/ 89 h 106"/>
                <a:gd name="T32" fmla="*/ 73 w 97"/>
                <a:gd name="T3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106">
                  <a:moveTo>
                    <a:pt x="84" y="77"/>
                  </a:moveTo>
                  <a:cubicBezTo>
                    <a:pt x="83" y="79"/>
                    <a:pt x="80" y="83"/>
                    <a:pt x="78" y="81"/>
                  </a:cubicBezTo>
                  <a:cubicBezTo>
                    <a:pt x="76" y="80"/>
                    <a:pt x="76" y="79"/>
                    <a:pt x="76" y="77"/>
                  </a:cubicBezTo>
                  <a:cubicBezTo>
                    <a:pt x="75" y="73"/>
                    <a:pt x="74" y="68"/>
                    <a:pt x="72" y="64"/>
                  </a:cubicBezTo>
                  <a:cubicBezTo>
                    <a:pt x="70" y="60"/>
                    <a:pt x="66" y="56"/>
                    <a:pt x="62" y="55"/>
                  </a:cubicBezTo>
                  <a:cubicBezTo>
                    <a:pt x="54" y="52"/>
                    <a:pt x="46" y="59"/>
                    <a:pt x="37" y="61"/>
                  </a:cubicBezTo>
                  <a:cubicBezTo>
                    <a:pt x="29" y="62"/>
                    <a:pt x="21" y="60"/>
                    <a:pt x="13" y="56"/>
                  </a:cubicBezTo>
                  <a:cubicBezTo>
                    <a:pt x="8" y="54"/>
                    <a:pt x="3" y="50"/>
                    <a:pt x="2" y="44"/>
                  </a:cubicBezTo>
                  <a:cubicBezTo>
                    <a:pt x="0" y="39"/>
                    <a:pt x="3" y="33"/>
                    <a:pt x="6" y="29"/>
                  </a:cubicBezTo>
                  <a:cubicBezTo>
                    <a:pt x="11" y="20"/>
                    <a:pt x="18" y="13"/>
                    <a:pt x="26" y="8"/>
                  </a:cubicBezTo>
                  <a:cubicBezTo>
                    <a:pt x="34" y="2"/>
                    <a:pt x="44" y="0"/>
                    <a:pt x="53" y="2"/>
                  </a:cubicBezTo>
                  <a:cubicBezTo>
                    <a:pt x="60" y="3"/>
                    <a:pt x="65" y="7"/>
                    <a:pt x="72" y="9"/>
                  </a:cubicBezTo>
                  <a:cubicBezTo>
                    <a:pt x="75" y="10"/>
                    <a:pt x="79" y="11"/>
                    <a:pt x="82" y="12"/>
                  </a:cubicBezTo>
                  <a:cubicBezTo>
                    <a:pt x="89" y="16"/>
                    <a:pt x="94" y="23"/>
                    <a:pt x="96" y="31"/>
                  </a:cubicBezTo>
                  <a:cubicBezTo>
                    <a:pt x="97" y="39"/>
                    <a:pt x="97" y="47"/>
                    <a:pt x="96" y="55"/>
                  </a:cubicBezTo>
                  <a:cubicBezTo>
                    <a:pt x="95" y="66"/>
                    <a:pt x="94" y="78"/>
                    <a:pt x="89" y="89"/>
                  </a:cubicBezTo>
                  <a:cubicBezTo>
                    <a:pt x="86" y="96"/>
                    <a:pt x="81" y="104"/>
                    <a:pt x="73" y="106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42">
              <a:extLst>
                <a:ext uri="{FF2B5EF4-FFF2-40B4-BE49-F238E27FC236}">
                  <a16:creationId xmlns:a16="http://schemas.microsoft.com/office/drawing/2014/main" id="{B7C7E069-DCCB-4E1B-8A7F-542245E9C4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7822" y="2789929"/>
              <a:ext cx="65979" cy="119805"/>
            </a:xfrm>
            <a:custGeom>
              <a:avLst/>
              <a:gdLst>
                <a:gd name="T0" fmla="*/ 3 w 12"/>
                <a:gd name="T1" fmla="*/ 7 h 22"/>
                <a:gd name="T2" fmla="*/ 7 w 12"/>
                <a:gd name="T3" fmla="*/ 1 h 22"/>
                <a:gd name="T4" fmla="*/ 9 w 12"/>
                <a:gd name="T5" fmla="*/ 0 h 22"/>
                <a:gd name="T6" fmla="*/ 10 w 12"/>
                <a:gd name="T7" fmla="*/ 1 h 22"/>
                <a:gd name="T8" fmla="*/ 9 w 12"/>
                <a:gd name="T9" fmla="*/ 12 h 22"/>
                <a:gd name="T10" fmla="*/ 6 w 12"/>
                <a:gd name="T11" fmla="*/ 19 h 22"/>
                <a:gd name="T12" fmla="*/ 0 w 12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2">
                  <a:moveTo>
                    <a:pt x="3" y="7"/>
                  </a:moveTo>
                  <a:cubicBezTo>
                    <a:pt x="4" y="5"/>
                    <a:pt x="5" y="2"/>
                    <a:pt x="7" y="1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2" y="5"/>
                    <a:pt x="11" y="9"/>
                    <a:pt x="9" y="12"/>
                  </a:cubicBezTo>
                  <a:cubicBezTo>
                    <a:pt x="9" y="15"/>
                    <a:pt x="8" y="17"/>
                    <a:pt x="6" y="19"/>
                  </a:cubicBezTo>
                  <a:cubicBezTo>
                    <a:pt x="5" y="21"/>
                    <a:pt x="2" y="22"/>
                    <a:pt x="0" y="21"/>
                  </a:cubicBezTo>
                </a:path>
              </a:pathLst>
            </a:custGeom>
            <a:solidFill>
              <a:srgbClr val="F586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43">
              <a:extLst>
                <a:ext uri="{FF2B5EF4-FFF2-40B4-BE49-F238E27FC236}">
                  <a16:creationId xmlns:a16="http://schemas.microsoft.com/office/drawing/2014/main" id="{44207DFE-EA7A-4394-81A1-3B2886EB04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971" y="3725793"/>
              <a:ext cx="902874" cy="545197"/>
            </a:xfrm>
            <a:custGeom>
              <a:avLst/>
              <a:gdLst>
                <a:gd name="T0" fmla="*/ 1 w 166"/>
                <a:gd name="T1" fmla="*/ 6 h 100"/>
                <a:gd name="T2" fmla="*/ 48 w 166"/>
                <a:gd name="T3" fmla="*/ 99 h 100"/>
                <a:gd name="T4" fmla="*/ 50 w 166"/>
                <a:gd name="T5" fmla="*/ 100 h 100"/>
                <a:gd name="T6" fmla="*/ 162 w 166"/>
                <a:gd name="T7" fmla="*/ 100 h 100"/>
                <a:gd name="T8" fmla="*/ 162 w 166"/>
                <a:gd name="T9" fmla="*/ 94 h 100"/>
                <a:gd name="T10" fmla="*/ 68 w 166"/>
                <a:gd name="T11" fmla="*/ 94 h 100"/>
                <a:gd name="T12" fmla="*/ 52 w 166"/>
                <a:gd name="T13" fmla="*/ 94 h 100"/>
                <a:gd name="T14" fmla="*/ 52 w 166"/>
                <a:gd name="T15" fmla="*/ 95 h 100"/>
                <a:gd name="T16" fmla="*/ 50 w 166"/>
                <a:gd name="T17" fmla="*/ 91 h 100"/>
                <a:gd name="T18" fmla="*/ 26 w 166"/>
                <a:gd name="T19" fmla="*/ 44 h 100"/>
                <a:gd name="T20" fmla="*/ 6 w 166"/>
                <a:gd name="T21" fmla="*/ 3 h 100"/>
                <a:gd name="T22" fmla="*/ 1 w 166"/>
                <a:gd name="T23" fmla="*/ 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00">
                  <a:moveTo>
                    <a:pt x="1" y="6"/>
                  </a:moveTo>
                  <a:cubicBezTo>
                    <a:pt x="17" y="37"/>
                    <a:pt x="32" y="68"/>
                    <a:pt x="48" y="99"/>
                  </a:cubicBezTo>
                  <a:cubicBezTo>
                    <a:pt x="48" y="99"/>
                    <a:pt x="49" y="100"/>
                    <a:pt x="50" y="100"/>
                  </a:cubicBezTo>
                  <a:cubicBezTo>
                    <a:pt x="87" y="100"/>
                    <a:pt x="125" y="100"/>
                    <a:pt x="162" y="100"/>
                  </a:cubicBezTo>
                  <a:cubicBezTo>
                    <a:pt x="166" y="100"/>
                    <a:pt x="166" y="94"/>
                    <a:pt x="162" y="94"/>
                  </a:cubicBezTo>
                  <a:cubicBezTo>
                    <a:pt x="131" y="94"/>
                    <a:pt x="100" y="94"/>
                    <a:pt x="68" y="94"/>
                  </a:cubicBezTo>
                  <a:cubicBezTo>
                    <a:pt x="63" y="94"/>
                    <a:pt x="56" y="93"/>
                    <a:pt x="52" y="94"/>
                  </a:cubicBezTo>
                  <a:cubicBezTo>
                    <a:pt x="49" y="95"/>
                    <a:pt x="51" y="94"/>
                    <a:pt x="52" y="95"/>
                  </a:cubicBezTo>
                  <a:cubicBezTo>
                    <a:pt x="51" y="94"/>
                    <a:pt x="51" y="92"/>
                    <a:pt x="50" y="91"/>
                  </a:cubicBezTo>
                  <a:cubicBezTo>
                    <a:pt x="42" y="75"/>
                    <a:pt x="34" y="59"/>
                    <a:pt x="26" y="44"/>
                  </a:cubicBezTo>
                  <a:cubicBezTo>
                    <a:pt x="19" y="30"/>
                    <a:pt x="13" y="16"/>
                    <a:pt x="6" y="3"/>
                  </a:cubicBezTo>
                  <a:cubicBezTo>
                    <a:pt x="4" y="0"/>
                    <a:pt x="0" y="3"/>
                    <a:pt x="1" y="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Freeform 144">
              <a:extLst>
                <a:ext uri="{FF2B5EF4-FFF2-40B4-BE49-F238E27FC236}">
                  <a16:creationId xmlns:a16="http://schemas.microsoft.com/office/drawing/2014/main" id="{7E4BF02E-15B5-4991-A6C9-2DD2DF7D7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3436" y="5555846"/>
              <a:ext cx="303851" cy="810849"/>
            </a:xfrm>
            <a:custGeom>
              <a:avLst/>
              <a:gdLst>
                <a:gd name="T0" fmla="*/ 0 w 56"/>
                <a:gd name="T1" fmla="*/ 28 h 149"/>
                <a:gd name="T2" fmla="*/ 16 w 56"/>
                <a:gd name="T3" fmla="*/ 76 h 149"/>
                <a:gd name="T4" fmla="*/ 19 w 56"/>
                <a:gd name="T5" fmla="*/ 127 h 149"/>
                <a:gd name="T6" fmla="*/ 14 w 56"/>
                <a:gd name="T7" fmla="*/ 143 h 149"/>
                <a:gd name="T8" fmla="*/ 24 w 56"/>
                <a:gd name="T9" fmla="*/ 140 h 149"/>
                <a:gd name="T10" fmla="*/ 38 w 56"/>
                <a:gd name="T11" fmla="*/ 116 h 149"/>
                <a:gd name="T12" fmla="*/ 49 w 56"/>
                <a:gd name="T13" fmla="*/ 63 h 149"/>
                <a:gd name="T14" fmla="*/ 55 w 56"/>
                <a:gd name="T15" fmla="*/ 52 h 149"/>
                <a:gd name="T16" fmla="*/ 52 w 56"/>
                <a:gd name="T17" fmla="*/ 39 h 149"/>
                <a:gd name="T18" fmla="*/ 47 w 56"/>
                <a:gd name="T19" fmla="*/ 38 h 149"/>
                <a:gd name="T20" fmla="*/ 16 w 56"/>
                <a:gd name="T2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49">
                  <a:moveTo>
                    <a:pt x="0" y="28"/>
                  </a:moveTo>
                  <a:cubicBezTo>
                    <a:pt x="5" y="44"/>
                    <a:pt x="11" y="60"/>
                    <a:pt x="16" y="76"/>
                  </a:cubicBezTo>
                  <a:cubicBezTo>
                    <a:pt x="21" y="93"/>
                    <a:pt x="23" y="111"/>
                    <a:pt x="19" y="127"/>
                  </a:cubicBezTo>
                  <a:cubicBezTo>
                    <a:pt x="18" y="133"/>
                    <a:pt x="16" y="138"/>
                    <a:pt x="14" y="143"/>
                  </a:cubicBezTo>
                  <a:cubicBezTo>
                    <a:pt x="14" y="149"/>
                    <a:pt x="21" y="142"/>
                    <a:pt x="24" y="140"/>
                  </a:cubicBezTo>
                  <a:cubicBezTo>
                    <a:pt x="30" y="133"/>
                    <a:pt x="35" y="125"/>
                    <a:pt x="38" y="116"/>
                  </a:cubicBezTo>
                  <a:cubicBezTo>
                    <a:pt x="43" y="99"/>
                    <a:pt x="41" y="79"/>
                    <a:pt x="49" y="63"/>
                  </a:cubicBezTo>
                  <a:cubicBezTo>
                    <a:pt x="51" y="59"/>
                    <a:pt x="54" y="56"/>
                    <a:pt x="55" y="52"/>
                  </a:cubicBezTo>
                  <a:cubicBezTo>
                    <a:pt x="56" y="47"/>
                    <a:pt x="56" y="42"/>
                    <a:pt x="52" y="39"/>
                  </a:cubicBezTo>
                  <a:cubicBezTo>
                    <a:pt x="50" y="39"/>
                    <a:pt x="49" y="38"/>
                    <a:pt x="47" y="38"/>
                  </a:cubicBezTo>
                  <a:cubicBezTo>
                    <a:pt x="31" y="33"/>
                    <a:pt x="18" y="17"/>
                    <a:pt x="16" y="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45">
              <a:extLst>
                <a:ext uri="{FF2B5EF4-FFF2-40B4-BE49-F238E27FC236}">
                  <a16:creationId xmlns:a16="http://schemas.microsoft.com/office/drawing/2014/main" id="{AAFCB9DA-9F0A-4E2A-A3EF-F38E83610D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989" y="4559215"/>
              <a:ext cx="569505" cy="1213670"/>
            </a:xfrm>
            <a:custGeom>
              <a:avLst/>
              <a:gdLst>
                <a:gd name="T0" fmla="*/ 7 w 105"/>
                <a:gd name="T1" fmla="*/ 0 h 223"/>
                <a:gd name="T2" fmla="*/ 6 w 105"/>
                <a:gd name="T3" fmla="*/ 58 h 223"/>
                <a:gd name="T4" fmla="*/ 80 w 105"/>
                <a:gd name="T5" fmla="*/ 223 h 223"/>
                <a:gd name="T6" fmla="*/ 80 w 105"/>
                <a:gd name="T7" fmla="*/ 223 h 223"/>
                <a:gd name="T8" fmla="*/ 80 w 105"/>
                <a:gd name="T9" fmla="*/ 223 h 223"/>
                <a:gd name="T10" fmla="*/ 105 w 105"/>
                <a:gd name="T11" fmla="*/ 210 h 223"/>
                <a:gd name="T12" fmla="*/ 63 w 105"/>
                <a:gd name="T13" fmla="*/ 69 h 223"/>
                <a:gd name="T14" fmla="*/ 51 w 105"/>
                <a:gd name="T15" fmla="*/ 45 h 223"/>
                <a:gd name="T16" fmla="*/ 56 w 105"/>
                <a:gd name="T17" fmla="*/ 20 h 223"/>
                <a:gd name="T18" fmla="*/ 87 w 105"/>
                <a:gd name="T19" fmla="*/ 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223">
                  <a:moveTo>
                    <a:pt x="7" y="0"/>
                  </a:moveTo>
                  <a:cubicBezTo>
                    <a:pt x="5" y="18"/>
                    <a:pt x="0" y="41"/>
                    <a:pt x="6" y="58"/>
                  </a:cubicBezTo>
                  <a:cubicBezTo>
                    <a:pt x="27" y="115"/>
                    <a:pt x="54" y="168"/>
                    <a:pt x="80" y="223"/>
                  </a:cubicBezTo>
                  <a:cubicBezTo>
                    <a:pt x="80" y="223"/>
                    <a:pt x="79" y="222"/>
                    <a:pt x="80" y="223"/>
                  </a:cubicBezTo>
                  <a:cubicBezTo>
                    <a:pt x="80" y="223"/>
                    <a:pt x="79" y="223"/>
                    <a:pt x="80" y="223"/>
                  </a:cubicBezTo>
                  <a:cubicBezTo>
                    <a:pt x="90" y="220"/>
                    <a:pt x="98" y="214"/>
                    <a:pt x="105" y="210"/>
                  </a:cubicBezTo>
                  <a:cubicBezTo>
                    <a:pt x="93" y="162"/>
                    <a:pt x="89" y="111"/>
                    <a:pt x="63" y="69"/>
                  </a:cubicBezTo>
                  <a:cubicBezTo>
                    <a:pt x="59" y="61"/>
                    <a:pt x="53" y="54"/>
                    <a:pt x="51" y="45"/>
                  </a:cubicBezTo>
                  <a:cubicBezTo>
                    <a:pt x="48" y="37"/>
                    <a:pt x="49" y="26"/>
                    <a:pt x="56" y="20"/>
                  </a:cubicBezTo>
                  <a:cubicBezTo>
                    <a:pt x="65" y="12"/>
                    <a:pt x="81" y="14"/>
                    <a:pt x="87" y="4"/>
                  </a:cubicBezTo>
                </a:path>
              </a:pathLst>
            </a:custGeom>
            <a:solidFill>
              <a:srgbClr val="173D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46">
              <a:extLst>
                <a:ext uri="{FF2B5EF4-FFF2-40B4-BE49-F238E27FC236}">
                  <a16:creationId xmlns:a16="http://schemas.microsoft.com/office/drawing/2014/main" id="{FFB631CB-71AD-4092-B7B3-AA1DF1CC6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4129" y="2871536"/>
              <a:ext cx="348996" cy="619859"/>
            </a:xfrm>
            <a:custGeom>
              <a:avLst/>
              <a:gdLst>
                <a:gd name="T0" fmla="*/ 13 w 64"/>
                <a:gd name="T1" fmla="*/ 36 h 114"/>
                <a:gd name="T2" fmla="*/ 20 w 64"/>
                <a:gd name="T3" fmla="*/ 65 h 114"/>
                <a:gd name="T4" fmla="*/ 19 w 64"/>
                <a:gd name="T5" fmla="*/ 73 h 114"/>
                <a:gd name="T6" fmla="*/ 16 w 64"/>
                <a:gd name="T7" fmla="*/ 80 h 114"/>
                <a:gd name="T8" fmla="*/ 0 w 64"/>
                <a:gd name="T9" fmla="*/ 113 h 114"/>
                <a:gd name="T10" fmla="*/ 15 w 64"/>
                <a:gd name="T11" fmla="*/ 108 h 114"/>
                <a:gd name="T12" fmla="*/ 34 w 64"/>
                <a:gd name="T13" fmla="*/ 95 h 114"/>
                <a:gd name="T14" fmla="*/ 64 w 64"/>
                <a:gd name="T15" fmla="*/ 74 h 114"/>
                <a:gd name="T16" fmla="*/ 53 w 64"/>
                <a:gd name="T17" fmla="*/ 59 h 114"/>
                <a:gd name="T18" fmla="*/ 49 w 64"/>
                <a:gd name="T19" fmla="*/ 29 h 114"/>
                <a:gd name="T20" fmla="*/ 53 w 64"/>
                <a:gd name="T2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14">
                  <a:moveTo>
                    <a:pt x="13" y="36"/>
                  </a:moveTo>
                  <a:cubicBezTo>
                    <a:pt x="19" y="45"/>
                    <a:pt x="20" y="55"/>
                    <a:pt x="20" y="65"/>
                  </a:cubicBezTo>
                  <a:cubicBezTo>
                    <a:pt x="20" y="68"/>
                    <a:pt x="20" y="71"/>
                    <a:pt x="19" y="73"/>
                  </a:cubicBezTo>
                  <a:cubicBezTo>
                    <a:pt x="19" y="76"/>
                    <a:pt x="18" y="78"/>
                    <a:pt x="16" y="80"/>
                  </a:cubicBezTo>
                  <a:cubicBezTo>
                    <a:pt x="11" y="91"/>
                    <a:pt x="6" y="102"/>
                    <a:pt x="0" y="113"/>
                  </a:cubicBezTo>
                  <a:cubicBezTo>
                    <a:pt x="5" y="114"/>
                    <a:pt x="11" y="111"/>
                    <a:pt x="15" y="108"/>
                  </a:cubicBezTo>
                  <a:cubicBezTo>
                    <a:pt x="21" y="104"/>
                    <a:pt x="28" y="99"/>
                    <a:pt x="34" y="95"/>
                  </a:cubicBezTo>
                  <a:cubicBezTo>
                    <a:pt x="44" y="89"/>
                    <a:pt x="55" y="82"/>
                    <a:pt x="64" y="74"/>
                  </a:cubicBezTo>
                  <a:cubicBezTo>
                    <a:pt x="59" y="70"/>
                    <a:pt x="55" y="65"/>
                    <a:pt x="53" y="59"/>
                  </a:cubicBezTo>
                  <a:cubicBezTo>
                    <a:pt x="49" y="50"/>
                    <a:pt x="49" y="39"/>
                    <a:pt x="49" y="29"/>
                  </a:cubicBezTo>
                  <a:cubicBezTo>
                    <a:pt x="50" y="20"/>
                    <a:pt x="52" y="10"/>
                    <a:pt x="53" y="0"/>
                  </a:cubicBezTo>
                </a:path>
              </a:pathLst>
            </a:custGeom>
            <a:solidFill>
              <a:srgbClr val="F3715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47">
              <a:extLst>
                <a:ext uri="{FF2B5EF4-FFF2-40B4-BE49-F238E27FC236}">
                  <a16:creationId xmlns:a16="http://schemas.microsoft.com/office/drawing/2014/main" id="{618B09A9-5FCF-48CA-826F-ED17C0C9ED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4415" y="5686068"/>
              <a:ext cx="418447" cy="750080"/>
            </a:xfrm>
            <a:custGeom>
              <a:avLst/>
              <a:gdLst>
                <a:gd name="T0" fmla="*/ 30 w 77"/>
                <a:gd name="T1" fmla="*/ 20 h 138"/>
                <a:gd name="T2" fmla="*/ 28 w 77"/>
                <a:gd name="T3" fmla="*/ 71 h 138"/>
                <a:gd name="T4" fmla="*/ 12 w 77"/>
                <a:gd name="T5" fmla="*/ 120 h 138"/>
                <a:gd name="T6" fmla="*/ 2 w 77"/>
                <a:gd name="T7" fmla="*/ 133 h 138"/>
                <a:gd name="T8" fmla="*/ 12 w 77"/>
                <a:gd name="T9" fmla="*/ 133 h 138"/>
                <a:gd name="T10" fmla="*/ 34 w 77"/>
                <a:gd name="T11" fmla="*/ 116 h 138"/>
                <a:gd name="T12" fmla="*/ 63 w 77"/>
                <a:gd name="T13" fmla="*/ 71 h 138"/>
                <a:gd name="T14" fmla="*/ 73 w 77"/>
                <a:gd name="T15" fmla="*/ 62 h 138"/>
                <a:gd name="T16" fmla="*/ 74 w 77"/>
                <a:gd name="T17" fmla="*/ 49 h 138"/>
                <a:gd name="T18" fmla="*/ 70 w 77"/>
                <a:gd name="T19" fmla="*/ 46 h 138"/>
                <a:gd name="T20" fmla="*/ 55 w 77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138">
                  <a:moveTo>
                    <a:pt x="30" y="20"/>
                  </a:moveTo>
                  <a:cubicBezTo>
                    <a:pt x="29" y="37"/>
                    <a:pt x="29" y="54"/>
                    <a:pt x="28" y="71"/>
                  </a:cubicBezTo>
                  <a:cubicBezTo>
                    <a:pt x="26" y="88"/>
                    <a:pt x="22" y="105"/>
                    <a:pt x="12" y="120"/>
                  </a:cubicBezTo>
                  <a:cubicBezTo>
                    <a:pt x="9" y="124"/>
                    <a:pt x="5" y="129"/>
                    <a:pt x="2" y="133"/>
                  </a:cubicBezTo>
                  <a:cubicBezTo>
                    <a:pt x="0" y="138"/>
                    <a:pt x="9" y="134"/>
                    <a:pt x="12" y="133"/>
                  </a:cubicBezTo>
                  <a:cubicBezTo>
                    <a:pt x="21" y="129"/>
                    <a:pt x="28" y="123"/>
                    <a:pt x="34" y="116"/>
                  </a:cubicBezTo>
                  <a:cubicBezTo>
                    <a:pt x="45" y="102"/>
                    <a:pt x="50" y="83"/>
                    <a:pt x="63" y="71"/>
                  </a:cubicBezTo>
                  <a:cubicBezTo>
                    <a:pt x="67" y="68"/>
                    <a:pt x="70" y="65"/>
                    <a:pt x="73" y="62"/>
                  </a:cubicBezTo>
                  <a:cubicBezTo>
                    <a:pt x="76" y="58"/>
                    <a:pt x="77" y="53"/>
                    <a:pt x="74" y="49"/>
                  </a:cubicBezTo>
                  <a:cubicBezTo>
                    <a:pt x="73" y="48"/>
                    <a:pt x="72" y="47"/>
                    <a:pt x="70" y="46"/>
                  </a:cubicBezTo>
                  <a:cubicBezTo>
                    <a:pt x="57" y="36"/>
                    <a:pt x="51" y="17"/>
                    <a:pt x="55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48">
              <a:extLst>
                <a:ext uri="{FF2B5EF4-FFF2-40B4-BE49-F238E27FC236}">
                  <a16:creationId xmlns:a16="http://schemas.microsoft.com/office/drawing/2014/main" id="{E61924A2-F6F3-4CBA-9F4D-7B98D609F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1229" y="4156394"/>
              <a:ext cx="1746712" cy="1746712"/>
            </a:xfrm>
            <a:custGeom>
              <a:avLst/>
              <a:gdLst>
                <a:gd name="T0" fmla="*/ 311 w 321"/>
                <a:gd name="T1" fmla="*/ 5 h 321"/>
                <a:gd name="T2" fmla="*/ 320 w 321"/>
                <a:gd name="T3" fmla="*/ 43 h 321"/>
                <a:gd name="T4" fmla="*/ 312 w 321"/>
                <a:gd name="T5" fmla="*/ 81 h 321"/>
                <a:gd name="T6" fmla="*/ 245 w 321"/>
                <a:gd name="T7" fmla="*/ 110 h 321"/>
                <a:gd name="T8" fmla="*/ 64 w 321"/>
                <a:gd name="T9" fmla="*/ 108 h 321"/>
                <a:gd name="T10" fmla="*/ 43 w 321"/>
                <a:gd name="T11" fmla="*/ 117 h 321"/>
                <a:gd name="T12" fmla="*/ 46 w 321"/>
                <a:gd name="T13" fmla="*/ 130 h 321"/>
                <a:gd name="T14" fmla="*/ 49 w 321"/>
                <a:gd name="T15" fmla="*/ 216 h 321"/>
                <a:gd name="T16" fmla="*/ 39 w 321"/>
                <a:gd name="T17" fmla="*/ 302 h 321"/>
                <a:gd name="T18" fmla="*/ 37 w 321"/>
                <a:gd name="T19" fmla="*/ 312 h 321"/>
                <a:gd name="T20" fmla="*/ 32 w 321"/>
                <a:gd name="T21" fmla="*/ 315 h 321"/>
                <a:gd name="T22" fmla="*/ 13 w 321"/>
                <a:gd name="T23" fmla="*/ 321 h 321"/>
                <a:gd name="T24" fmla="*/ 0 w 321"/>
                <a:gd name="T25" fmla="*/ 104 h 321"/>
                <a:gd name="T26" fmla="*/ 2 w 321"/>
                <a:gd name="T27" fmla="*/ 77 h 321"/>
                <a:gd name="T28" fmla="*/ 18 w 321"/>
                <a:gd name="T29" fmla="*/ 56 h 321"/>
                <a:gd name="T30" fmla="*/ 42 w 321"/>
                <a:gd name="T31" fmla="*/ 49 h 321"/>
                <a:gd name="T32" fmla="*/ 215 w 321"/>
                <a:gd name="T33" fmla="*/ 25 h 321"/>
                <a:gd name="T34" fmla="*/ 260 w 321"/>
                <a:gd name="T35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1" h="321">
                  <a:moveTo>
                    <a:pt x="311" y="5"/>
                  </a:moveTo>
                  <a:cubicBezTo>
                    <a:pt x="315" y="18"/>
                    <a:pt x="318" y="30"/>
                    <a:pt x="320" y="43"/>
                  </a:cubicBezTo>
                  <a:cubicBezTo>
                    <a:pt x="321" y="56"/>
                    <a:pt x="319" y="70"/>
                    <a:pt x="312" y="81"/>
                  </a:cubicBezTo>
                  <a:cubicBezTo>
                    <a:pt x="298" y="102"/>
                    <a:pt x="270" y="108"/>
                    <a:pt x="245" y="110"/>
                  </a:cubicBezTo>
                  <a:cubicBezTo>
                    <a:pt x="185" y="115"/>
                    <a:pt x="125" y="108"/>
                    <a:pt x="64" y="108"/>
                  </a:cubicBezTo>
                  <a:cubicBezTo>
                    <a:pt x="56" y="108"/>
                    <a:pt x="46" y="109"/>
                    <a:pt x="43" y="117"/>
                  </a:cubicBezTo>
                  <a:cubicBezTo>
                    <a:pt x="42" y="122"/>
                    <a:pt x="44" y="126"/>
                    <a:pt x="46" y="130"/>
                  </a:cubicBezTo>
                  <a:cubicBezTo>
                    <a:pt x="57" y="157"/>
                    <a:pt x="54" y="187"/>
                    <a:pt x="49" y="216"/>
                  </a:cubicBezTo>
                  <a:cubicBezTo>
                    <a:pt x="44" y="244"/>
                    <a:pt x="37" y="273"/>
                    <a:pt x="39" y="302"/>
                  </a:cubicBezTo>
                  <a:cubicBezTo>
                    <a:pt x="39" y="305"/>
                    <a:pt x="40" y="309"/>
                    <a:pt x="37" y="312"/>
                  </a:cubicBezTo>
                  <a:cubicBezTo>
                    <a:pt x="36" y="314"/>
                    <a:pt x="34" y="314"/>
                    <a:pt x="32" y="315"/>
                  </a:cubicBezTo>
                  <a:cubicBezTo>
                    <a:pt x="25" y="317"/>
                    <a:pt x="19" y="319"/>
                    <a:pt x="13" y="321"/>
                  </a:cubicBezTo>
                  <a:cubicBezTo>
                    <a:pt x="7" y="249"/>
                    <a:pt x="3" y="177"/>
                    <a:pt x="0" y="104"/>
                  </a:cubicBezTo>
                  <a:cubicBezTo>
                    <a:pt x="0" y="95"/>
                    <a:pt x="0" y="86"/>
                    <a:pt x="2" y="77"/>
                  </a:cubicBezTo>
                  <a:cubicBezTo>
                    <a:pt x="4" y="69"/>
                    <a:pt x="10" y="60"/>
                    <a:pt x="18" y="56"/>
                  </a:cubicBezTo>
                  <a:cubicBezTo>
                    <a:pt x="23" y="54"/>
                    <a:pt x="36" y="50"/>
                    <a:pt x="42" y="49"/>
                  </a:cubicBezTo>
                  <a:cubicBezTo>
                    <a:pt x="117" y="37"/>
                    <a:pt x="163" y="33"/>
                    <a:pt x="215" y="25"/>
                  </a:cubicBezTo>
                  <a:cubicBezTo>
                    <a:pt x="232" y="22"/>
                    <a:pt x="252" y="16"/>
                    <a:pt x="260" y="0"/>
                  </a:cubicBezTo>
                </a:path>
              </a:pathLst>
            </a:custGeom>
            <a:solidFill>
              <a:srgbClr val="3964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49">
              <a:extLst>
                <a:ext uri="{FF2B5EF4-FFF2-40B4-BE49-F238E27FC236}">
                  <a16:creationId xmlns:a16="http://schemas.microsoft.com/office/drawing/2014/main" id="{BFCD53F2-C315-4421-BB7E-9BF0B511F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9232" y="4128613"/>
              <a:ext cx="925445" cy="180575"/>
            </a:xfrm>
            <a:custGeom>
              <a:avLst/>
              <a:gdLst>
                <a:gd name="T0" fmla="*/ 163 w 170"/>
                <a:gd name="T1" fmla="*/ 6 h 33"/>
                <a:gd name="T2" fmla="*/ 129 w 170"/>
                <a:gd name="T3" fmla="*/ 2 h 33"/>
                <a:gd name="T4" fmla="*/ 71 w 170"/>
                <a:gd name="T5" fmla="*/ 0 h 33"/>
                <a:gd name="T6" fmla="*/ 52 w 170"/>
                <a:gd name="T7" fmla="*/ 1 h 33"/>
                <a:gd name="T8" fmla="*/ 13 w 170"/>
                <a:gd name="T9" fmla="*/ 11 h 33"/>
                <a:gd name="T10" fmla="*/ 5 w 170"/>
                <a:gd name="T11" fmla="*/ 16 h 33"/>
                <a:gd name="T12" fmla="*/ 0 w 170"/>
                <a:gd name="T13" fmla="*/ 24 h 33"/>
                <a:gd name="T14" fmla="*/ 4 w 170"/>
                <a:gd name="T15" fmla="*/ 23 h 33"/>
                <a:gd name="T16" fmla="*/ 7 w 170"/>
                <a:gd name="T17" fmla="*/ 19 h 33"/>
                <a:gd name="T18" fmla="*/ 16 w 170"/>
                <a:gd name="T19" fmla="*/ 16 h 33"/>
                <a:gd name="T20" fmla="*/ 33 w 170"/>
                <a:gd name="T21" fmla="*/ 15 h 33"/>
                <a:gd name="T22" fmla="*/ 39 w 170"/>
                <a:gd name="T23" fmla="*/ 15 h 33"/>
                <a:gd name="T24" fmla="*/ 54 w 170"/>
                <a:gd name="T25" fmla="*/ 16 h 33"/>
                <a:gd name="T26" fmla="*/ 60 w 170"/>
                <a:gd name="T27" fmla="*/ 14 h 33"/>
                <a:gd name="T28" fmla="*/ 77 w 170"/>
                <a:gd name="T29" fmla="*/ 16 h 33"/>
                <a:gd name="T30" fmla="*/ 94 w 170"/>
                <a:gd name="T31" fmla="*/ 20 h 33"/>
                <a:gd name="T32" fmla="*/ 124 w 170"/>
                <a:gd name="T33" fmla="*/ 26 h 33"/>
                <a:gd name="T34" fmla="*/ 170 w 170"/>
                <a:gd name="T3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0" h="33">
                  <a:moveTo>
                    <a:pt x="163" y="6"/>
                  </a:moveTo>
                  <a:cubicBezTo>
                    <a:pt x="152" y="5"/>
                    <a:pt x="140" y="3"/>
                    <a:pt x="129" y="2"/>
                  </a:cubicBezTo>
                  <a:cubicBezTo>
                    <a:pt x="109" y="0"/>
                    <a:pt x="91" y="1"/>
                    <a:pt x="71" y="0"/>
                  </a:cubicBezTo>
                  <a:cubicBezTo>
                    <a:pt x="66" y="0"/>
                    <a:pt x="57" y="1"/>
                    <a:pt x="52" y="1"/>
                  </a:cubicBezTo>
                  <a:cubicBezTo>
                    <a:pt x="38" y="2"/>
                    <a:pt x="26" y="6"/>
                    <a:pt x="13" y="11"/>
                  </a:cubicBezTo>
                  <a:cubicBezTo>
                    <a:pt x="10" y="11"/>
                    <a:pt x="6" y="14"/>
                    <a:pt x="5" y="16"/>
                  </a:cubicBezTo>
                  <a:cubicBezTo>
                    <a:pt x="3" y="18"/>
                    <a:pt x="3" y="22"/>
                    <a:pt x="0" y="24"/>
                  </a:cubicBezTo>
                  <a:cubicBezTo>
                    <a:pt x="2" y="25"/>
                    <a:pt x="3" y="24"/>
                    <a:pt x="4" y="23"/>
                  </a:cubicBezTo>
                  <a:cubicBezTo>
                    <a:pt x="5" y="21"/>
                    <a:pt x="6" y="20"/>
                    <a:pt x="7" y="19"/>
                  </a:cubicBezTo>
                  <a:cubicBezTo>
                    <a:pt x="8" y="18"/>
                    <a:pt x="15" y="16"/>
                    <a:pt x="16" y="16"/>
                  </a:cubicBezTo>
                  <a:cubicBezTo>
                    <a:pt x="23" y="15"/>
                    <a:pt x="26" y="16"/>
                    <a:pt x="33" y="15"/>
                  </a:cubicBezTo>
                  <a:cubicBezTo>
                    <a:pt x="35" y="15"/>
                    <a:pt x="37" y="14"/>
                    <a:pt x="39" y="15"/>
                  </a:cubicBezTo>
                  <a:cubicBezTo>
                    <a:pt x="44" y="16"/>
                    <a:pt x="48" y="17"/>
                    <a:pt x="54" y="16"/>
                  </a:cubicBezTo>
                  <a:cubicBezTo>
                    <a:pt x="55" y="16"/>
                    <a:pt x="58" y="15"/>
                    <a:pt x="60" y="14"/>
                  </a:cubicBezTo>
                  <a:cubicBezTo>
                    <a:pt x="65" y="10"/>
                    <a:pt x="71" y="13"/>
                    <a:pt x="77" y="16"/>
                  </a:cubicBezTo>
                  <a:cubicBezTo>
                    <a:pt x="83" y="17"/>
                    <a:pt x="88" y="19"/>
                    <a:pt x="94" y="20"/>
                  </a:cubicBezTo>
                  <a:cubicBezTo>
                    <a:pt x="104" y="22"/>
                    <a:pt x="114" y="24"/>
                    <a:pt x="124" y="26"/>
                  </a:cubicBezTo>
                  <a:cubicBezTo>
                    <a:pt x="139" y="29"/>
                    <a:pt x="154" y="32"/>
                    <a:pt x="170" y="33"/>
                  </a:cubicBezTo>
                </a:path>
              </a:pathLst>
            </a:custGeom>
            <a:solidFill>
              <a:srgbClr val="F586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50">
              <a:extLst>
                <a:ext uri="{FF2B5EF4-FFF2-40B4-BE49-F238E27FC236}">
                  <a16:creationId xmlns:a16="http://schemas.microsoft.com/office/drawing/2014/main" id="{9DC75A8C-7CCA-4E4B-A950-41C05CC18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7314" y="3230948"/>
              <a:ext cx="614648" cy="1126856"/>
            </a:xfrm>
            <a:custGeom>
              <a:avLst/>
              <a:gdLst>
                <a:gd name="T0" fmla="*/ 75 w 113"/>
                <a:gd name="T1" fmla="*/ 0 h 207"/>
                <a:gd name="T2" fmla="*/ 28 w 113"/>
                <a:gd name="T3" fmla="*/ 33 h 207"/>
                <a:gd name="T4" fmla="*/ 22 w 113"/>
                <a:gd name="T5" fmla="*/ 35 h 207"/>
                <a:gd name="T6" fmla="*/ 19 w 113"/>
                <a:gd name="T7" fmla="*/ 39 h 207"/>
                <a:gd name="T8" fmla="*/ 9 w 113"/>
                <a:gd name="T9" fmla="*/ 59 h 207"/>
                <a:gd name="T10" fmla="*/ 2 w 113"/>
                <a:gd name="T11" fmla="*/ 81 h 207"/>
                <a:gd name="T12" fmla="*/ 13 w 113"/>
                <a:gd name="T13" fmla="*/ 122 h 207"/>
                <a:gd name="T14" fmla="*/ 15 w 113"/>
                <a:gd name="T15" fmla="*/ 185 h 207"/>
                <a:gd name="T16" fmla="*/ 15 w 113"/>
                <a:gd name="T17" fmla="*/ 190 h 207"/>
                <a:gd name="T18" fmla="*/ 17 w 113"/>
                <a:gd name="T19" fmla="*/ 191 h 207"/>
                <a:gd name="T20" fmla="*/ 59 w 113"/>
                <a:gd name="T21" fmla="*/ 203 h 207"/>
                <a:gd name="T22" fmla="*/ 92 w 113"/>
                <a:gd name="T23" fmla="*/ 206 h 207"/>
                <a:gd name="T24" fmla="*/ 113 w 113"/>
                <a:gd name="T25" fmla="*/ 200 h 207"/>
                <a:gd name="T26" fmla="*/ 107 w 113"/>
                <a:gd name="T27" fmla="*/ 189 h 207"/>
                <a:gd name="T28" fmla="*/ 98 w 113"/>
                <a:gd name="T29" fmla="*/ 112 h 207"/>
                <a:gd name="T30" fmla="*/ 107 w 113"/>
                <a:gd name="T31" fmla="*/ 83 h 207"/>
                <a:gd name="T32" fmla="*/ 100 w 113"/>
                <a:gd name="T33" fmla="*/ 39 h 207"/>
                <a:gd name="T34" fmla="*/ 75 w 113"/>
                <a:gd name="T35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3" h="207">
                  <a:moveTo>
                    <a:pt x="75" y="0"/>
                  </a:moveTo>
                  <a:cubicBezTo>
                    <a:pt x="65" y="17"/>
                    <a:pt x="47" y="29"/>
                    <a:pt x="28" y="33"/>
                  </a:cubicBezTo>
                  <a:cubicBezTo>
                    <a:pt x="26" y="33"/>
                    <a:pt x="24" y="34"/>
                    <a:pt x="22" y="35"/>
                  </a:cubicBezTo>
                  <a:cubicBezTo>
                    <a:pt x="21" y="36"/>
                    <a:pt x="20" y="38"/>
                    <a:pt x="19" y="39"/>
                  </a:cubicBezTo>
                  <a:cubicBezTo>
                    <a:pt x="16" y="46"/>
                    <a:pt x="13" y="52"/>
                    <a:pt x="9" y="59"/>
                  </a:cubicBezTo>
                  <a:cubicBezTo>
                    <a:pt x="6" y="66"/>
                    <a:pt x="3" y="73"/>
                    <a:pt x="2" y="81"/>
                  </a:cubicBezTo>
                  <a:cubicBezTo>
                    <a:pt x="0" y="95"/>
                    <a:pt x="8" y="108"/>
                    <a:pt x="13" y="122"/>
                  </a:cubicBezTo>
                  <a:cubicBezTo>
                    <a:pt x="20" y="142"/>
                    <a:pt x="21" y="164"/>
                    <a:pt x="15" y="185"/>
                  </a:cubicBezTo>
                  <a:cubicBezTo>
                    <a:pt x="15" y="187"/>
                    <a:pt x="14" y="189"/>
                    <a:pt x="15" y="190"/>
                  </a:cubicBezTo>
                  <a:cubicBezTo>
                    <a:pt x="16" y="190"/>
                    <a:pt x="16" y="191"/>
                    <a:pt x="17" y="191"/>
                  </a:cubicBezTo>
                  <a:cubicBezTo>
                    <a:pt x="30" y="197"/>
                    <a:pt x="44" y="200"/>
                    <a:pt x="59" y="203"/>
                  </a:cubicBezTo>
                  <a:cubicBezTo>
                    <a:pt x="70" y="205"/>
                    <a:pt x="81" y="207"/>
                    <a:pt x="92" y="206"/>
                  </a:cubicBezTo>
                  <a:cubicBezTo>
                    <a:pt x="100" y="205"/>
                    <a:pt x="107" y="203"/>
                    <a:pt x="113" y="200"/>
                  </a:cubicBezTo>
                  <a:cubicBezTo>
                    <a:pt x="113" y="196"/>
                    <a:pt x="109" y="192"/>
                    <a:pt x="107" y="189"/>
                  </a:cubicBezTo>
                  <a:cubicBezTo>
                    <a:pt x="91" y="167"/>
                    <a:pt x="90" y="137"/>
                    <a:pt x="98" y="112"/>
                  </a:cubicBezTo>
                  <a:cubicBezTo>
                    <a:pt x="101" y="103"/>
                    <a:pt x="105" y="93"/>
                    <a:pt x="107" y="83"/>
                  </a:cubicBezTo>
                  <a:cubicBezTo>
                    <a:pt x="110" y="68"/>
                    <a:pt x="106" y="52"/>
                    <a:pt x="100" y="39"/>
                  </a:cubicBezTo>
                  <a:cubicBezTo>
                    <a:pt x="93" y="25"/>
                    <a:pt x="84" y="12"/>
                    <a:pt x="75" y="0"/>
                  </a:cubicBezTo>
                </a:path>
              </a:pathLst>
            </a:custGeom>
            <a:solidFill>
              <a:srgbClr val="B7C9F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51">
              <a:extLst>
                <a:ext uri="{FF2B5EF4-FFF2-40B4-BE49-F238E27FC236}">
                  <a16:creationId xmlns:a16="http://schemas.microsoft.com/office/drawing/2014/main" id="{F3838264-8414-4EFB-A108-5B767D0D0E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0918" y="4118196"/>
              <a:ext cx="109386" cy="201410"/>
            </a:xfrm>
            <a:custGeom>
              <a:avLst/>
              <a:gdLst>
                <a:gd name="T0" fmla="*/ 20 w 20"/>
                <a:gd name="T1" fmla="*/ 4 h 37"/>
                <a:gd name="T2" fmla="*/ 4 w 20"/>
                <a:gd name="T3" fmla="*/ 1 h 37"/>
                <a:gd name="T4" fmla="*/ 3 w 20"/>
                <a:gd name="T5" fmla="*/ 1 h 37"/>
                <a:gd name="T6" fmla="*/ 2 w 20"/>
                <a:gd name="T7" fmla="*/ 2 h 37"/>
                <a:gd name="T8" fmla="*/ 0 w 20"/>
                <a:gd name="T9" fmla="*/ 34 h 37"/>
                <a:gd name="T10" fmla="*/ 0 w 20"/>
                <a:gd name="T11" fmla="*/ 35 h 37"/>
                <a:gd name="T12" fmla="*/ 1 w 20"/>
                <a:gd name="T13" fmla="*/ 35 h 37"/>
                <a:gd name="T14" fmla="*/ 17 w 20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7">
                  <a:moveTo>
                    <a:pt x="20" y="4"/>
                  </a:moveTo>
                  <a:cubicBezTo>
                    <a:pt x="14" y="5"/>
                    <a:pt x="9" y="0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13"/>
                    <a:pt x="2" y="23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1" y="35"/>
                  </a:cubicBezTo>
                  <a:cubicBezTo>
                    <a:pt x="6" y="36"/>
                    <a:pt x="12" y="37"/>
                    <a:pt x="17" y="37"/>
                  </a:cubicBezTo>
                </a:path>
              </a:pathLst>
            </a:custGeom>
            <a:solidFill>
              <a:srgbClr val="A3B9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53">
              <a:extLst>
                <a:ext uri="{FF2B5EF4-FFF2-40B4-BE49-F238E27FC236}">
                  <a16:creationId xmlns:a16="http://schemas.microsoft.com/office/drawing/2014/main" id="{B56B3ED7-F464-402D-B7C1-41936F993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688" y="3322973"/>
              <a:ext cx="684100" cy="1170263"/>
            </a:xfrm>
            <a:custGeom>
              <a:avLst/>
              <a:gdLst>
                <a:gd name="T0" fmla="*/ 72 w 126"/>
                <a:gd name="T1" fmla="*/ 2 h 215"/>
                <a:gd name="T2" fmla="*/ 52 w 126"/>
                <a:gd name="T3" fmla="*/ 23 h 215"/>
                <a:gd name="T4" fmla="*/ 47 w 126"/>
                <a:gd name="T5" fmla="*/ 52 h 215"/>
                <a:gd name="T6" fmla="*/ 47 w 126"/>
                <a:gd name="T7" fmla="*/ 90 h 215"/>
                <a:gd name="T8" fmla="*/ 42 w 126"/>
                <a:gd name="T9" fmla="*/ 117 h 215"/>
                <a:gd name="T10" fmla="*/ 17 w 126"/>
                <a:gd name="T11" fmla="*/ 140 h 215"/>
                <a:gd name="T12" fmla="*/ 9 w 126"/>
                <a:gd name="T13" fmla="*/ 144 h 215"/>
                <a:gd name="T14" fmla="*/ 5 w 126"/>
                <a:gd name="T15" fmla="*/ 163 h 215"/>
                <a:gd name="T16" fmla="*/ 2 w 126"/>
                <a:gd name="T17" fmla="*/ 182 h 215"/>
                <a:gd name="T18" fmla="*/ 1 w 126"/>
                <a:gd name="T19" fmla="*/ 187 h 215"/>
                <a:gd name="T20" fmla="*/ 3 w 126"/>
                <a:gd name="T21" fmla="*/ 191 h 215"/>
                <a:gd name="T22" fmla="*/ 62 w 126"/>
                <a:gd name="T23" fmla="*/ 215 h 215"/>
                <a:gd name="T24" fmla="*/ 98 w 126"/>
                <a:gd name="T25" fmla="*/ 204 h 215"/>
                <a:gd name="T26" fmla="*/ 122 w 126"/>
                <a:gd name="T27" fmla="*/ 168 h 215"/>
                <a:gd name="T28" fmla="*/ 125 w 126"/>
                <a:gd name="T29" fmla="*/ 123 h 215"/>
                <a:gd name="T30" fmla="*/ 115 w 126"/>
                <a:gd name="T31" fmla="*/ 46 h 215"/>
                <a:gd name="T32" fmla="*/ 105 w 126"/>
                <a:gd name="T33" fmla="*/ 20 h 215"/>
                <a:gd name="T34" fmla="*/ 83 w 126"/>
                <a:gd name="T35" fmla="*/ 3 h 215"/>
                <a:gd name="T36" fmla="*/ 71 w 126"/>
                <a:gd name="T37" fmla="*/ 2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215">
                  <a:moveTo>
                    <a:pt x="72" y="2"/>
                  </a:moveTo>
                  <a:cubicBezTo>
                    <a:pt x="63" y="5"/>
                    <a:pt x="56" y="14"/>
                    <a:pt x="52" y="23"/>
                  </a:cubicBezTo>
                  <a:cubicBezTo>
                    <a:pt x="48" y="32"/>
                    <a:pt x="48" y="42"/>
                    <a:pt x="47" y="52"/>
                  </a:cubicBezTo>
                  <a:cubicBezTo>
                    <a:pt x="47" y="65"/>
                    <a:pt x="48" y="77"/>
                    <a:pt x="47" y="90"/>
                  </a:cubicBezTo>
                  <a:cubicBezTo>
                    <a:pt x="47" y="99"/>
                    <a:pt x="46" y="109"/>
                    <a:pt x="42" y="117"/>
                  </a:cubicBezTo>
                  <a:cubicBezTo>
                    <a:pt x="37" y="128"/>
                    <a:pt x="28" y="136"/>
                    <a:pt x="17" y="140"/>
                  </a:cubicBezTo>
                  <a:cubicBezTo>
                    <a:pt x="14" y="141"/>
                    <a:pt x="11" y="142"/>
                    <a:pt x="9" y="144"/>
                  </a:cubicBezTo>
                  <a:cubicBezTo>
                    <a:pt x="4" y="148"/>
                    <a:pt x="5" y="156"/>
                    <a:pt x="5" y="163"/>
                  </a:cubicBezTo>
                  <a:cubicBezTo>
                    <a:pt x="5" y="170"/>
                    <a:pt x="4" y="176"/>
                    <a:pt x="2" y="182"/>
                  </a:cubicBezTo>
                  <a:cubicBezTo>
                    <a:pt x="1" y="184"/>
                    <a:pt x="0" y="185"/>
                    <a:pt x="1" y="187"/>
                  </a:cubicBezTo>
                  <a:cubicBezTo>
                    <a:pt x="1" y="189"/>
                    <a:pt x="2" y="190"/>
                    <a:pt x="3" y="191"/>
                  </a:cubicBezTo>
                  <a:cubicBezTo>
                    <a:pt x="19" y="206"/>
                    <a:pt x="40" y="215"/>
                    <a:pt x="62" y="215"/>
                  </a:cubicBezTo>
                  <a:cubicBezTo>
                    <a:pt x="75" y="215"/>
                    <a:pt x="87" y="211"/>
                    <a:pt x="98" y="204"/>
                  </a:cubicBezTo>
                  <a:cubicBezTo>
                    <a:pt x="110" y="196"/>
                    <a:pt x="118" y="182"/>
                    <a:pt x="122" y="168"/>
                  </a:cubicBezTo>
                  <a:cubicBezTo>
                    <a:pt x="126" y="153"/>
                    <a:pt x="126" y="138"/>
                    <a:pt x="125" y="123"/>
                  </a:cubicBezTo>
                  <a:cubicBezTo>
                    <a:pt x="124" y="97"/>
                    <a:pt x="121" y="71"/>
                    <a:pt x="115" y="46"/>
                  </a:cubicBezTo>
                  <a:cubicBezTo>
                    <a:pt x="112" y="37"/>
                    <a:pt x="110" y="28"/>
                    <a:pt x="105" y="20"/>
                  </a:cubicBezTo>
                  <a:cubicBezTo>
                    <a:pt x="100" y="12"/>
                    <a:pt x="92" y="6"/>
                    <a:pt x="83" y="3"/>
                  </a:cubicBezTo>
                  <a:cubicBezTo>
                    <a:pt x="79" y="1"/>
                    <a:pt x="75" y="0"/>
                    <a:pt x="71" y="2"/>
                  </a:cubicBezTo>
                </a:path>
              </a:pathLst>
            </a:custGeom>
            <a:solidFill>
              <a:srgbClr val="A3B9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56">
              <a:extLst>
                <a:ext uri="{FF2B5EF4-FFF2-40B4-BE49-F238E27FC236}">
                  <a16:creationId xmlns:a16="http://schemas.microsoft.com/office/drawing/2014/main" id="{6D03CBB3-2573-468E-9594-7C82F1B56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4324" y="2647553"/>
              <a:ext cx="420183" cy="496580"/>
            </a:xfrm>
            <a:custGeom>
              <a:avLst/>
              <a:gdLst>
                <a:gd name="T0" fmla="*/ 28 w 77"/>
                <a:gd name="T1" fmla="*/ 0 h 91"/>
                <a:gd name="T2" fmla="*/ 13 w 77"/>
                <a:gd name="T3" fmla="*/ 14 h 91"/>
                <a:gd name="T4" fmla="*/ 8 w 77"/>
                <a:gd name="T5" fmla="*/ 32 h 91"/>
                <a:gd name="T6" fmla="*/ 10 w 77"/>
                <a:gd name="T7" fmla="*/ 40 h 91"/>
                <a:gd name="T8" fmla="*/ 2 w 77"/>
                <a:gd name="T9" fmla="*/ 52 h 91"/>
                <a:gd name="T10" fmla="*/ 1 w 77"/>
                <a:gd name="T11" fmla="*/ 56 h 91"/>
                <a:gd name="T12" fmla="*/ 5 w 77"/>
                <a:gd name="T13" fmla="*/ 59 h 91"/>
                <a:gd name="T14" fmla="*/ 6 w 77"/>
                <a:gd name="T15" fmla="*/ 62 h 91"/>
                <a:gd name="T16" fmla="*/ 10 w 77"/>
                <a:gd name="T17" fmla="*/ 84 h 91"/>
                <a:gd name="T18" fmla="*/ 11 w 77"/>
                <a:gd name="T19" fmla="*/ 88 h 91"/>
                <a:gd name="T20" fmla="*/ 23 w 77"/>
                <a:gd name="T21" fmla="*/ 89 h 91"/>
                <a:gd name="T22" fmla="*/ 37 w 77"/>
                <a:gd name="T23" fmla="*/ 84 h 91"/>
                <a:gd name="T24" fmla="*/ 57 w 77"/>
                <a:gd name="T25" fmla="*/ 76 h 91"/>
                <a:gd name="T26" fmla="*/ 71 w 77"/>
                <a:gd name="T27" fmla="*/ 61 h 91"/>
                <a:gd name="T28" fmla="*/ 74 w 77"/>
                <a:gd name="T29" fmla="*/ 52 h 91"/>
                <a:gd name="T30" fmla="*/ 74 w 77"/>
                <a:gd name="T31" fmla="*/ 25 h 91"/>
                <a:gd name="T32" fmla="*/ 57 w 77"/>
                <a:gd name="T33" fmla="*/ 6 h 91"/>
                <a:gd name="T34" fmla="*/ 28 w 77"/>
                <a:gd name="T3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91">
                  <a:moveTo>
                    <a:pt x="28" y="0"/>
                  </a:moveTo>
                  <a:cubicBezTo>
                    <a:pt x="23" y="4"/>
                    <a:pt x="17" y="8"/>
                    <a:pt x="13" y="14"/>
                  </a:cubicBezTo>
                  <a:cubicBezTo>
                    <a:pt x="9" y="19"/>
                    <a:pt x="7" y="26"/>
                    <a:pt x="8" y="32"/>
                  </a:cubicBezTo>
                  <a:cubicBezTo>
                    <a:pt x="9" y="35"/>
                    <a:pt x="10" y="37"/>
                    <a:pt x="10" y="40"/>
                  </a:cubicBezTo>
                  <a:cubicBezTo>
                    <a:pt x="9" y="45"/>
                    <a:pt x="6" y="49"/>
                    <a:pt x="2" y="52"/>
                  </a:cubicBezTo>
                  <a:cubicBezTo>
                    <a:pt x="1" y="53"/>
                    <a:pt x="0" y="55"/>
                    <a:pt x="1" y="56"/>
                  </a:cubicBezTo>
                  <a:cubicBezTo>
                    <a:pt x="2" y="57"/>
                    <a:pt x="4" y="58"/>
                    <a:pt x="5" y="59"/>
                  </a:cubicBezTo>
                  <a:cubicBezTo>
                    <a:pt x="6" y="60"/>
                    <a:pt x="6" y="61"/>
                    <a:pt x="6" y="62"/>
                  </a:cubicBezTo>
                  <a:cubicBezTo>
                    <a:pt x="8" y="69"/>
                    <a:pt x="9" y="77"/>
                    <a:pt x="10" y="84"/>
                  </a:cubicBezTo>
                  <a:cubicBezTo>
                    <a:pt x="10" y="85"/>
                    <a:pt x="11" y="87"/>
                    <a:pt x="11" y="88"/>
                  </a:cubicBezTo>
                  <a:cubicBezTo>
                    <a:pt x="14" y="91"/>
                    <a:pt x="19" y="90"/>
                    <a:pt x="23" y="89"/>
                  </a:cubicBezTo>
                  <a:cubicBezTo>
                    <a:pt x="28" y="87"/>
                    <a:pt x="33" y="86"/>
                    <a:pt x="37" y="84"/>
                  </a:cubicBezTo>
                  <a:cubicBezTo>
                    <a:pt x="44" y="82"/>
                    <a:pt x="51" y="80"/>
                    <a:pt x="57" y="76"/>
                  </a:cubicBezTo>
                  <a:cubicBezTo>
                    <a:pt x="63" y="73"/>
                    <a:pt x="69" y="68"/>
                    <a:pt x="71" y="61"/>
                  </a:cubicBezTo>
                  <a:cubicBezTo>
                    <a:pt x="73" y="58"/>
                    <a:pt x="73" y="55"/>
                    <a:pt x="74" y="52"/>
                  </a:cubicBezTo>
                  <a:cubicBezTo>
                    <a:pt x="76" y="43"/>
                    <a:pt x="77" y="34"/>
                    <a:pt x="74" y="25"/>
                  </a:cubicBezTo>
                  <a:cubicBezTo>
                    <a:pt x="72" y="17"/>
                    <a:pt x="66" y="8"/>
                    <a:pt x="57" y="6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F586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57">
              <a:extLst>
                <a:ext uri="{FF2B5EF4-FFF2-40B4-BE49-F238E27FC236}">
                  <a16:creationId xmlns:a16="http://schemas.microsoft.com/office/drawing/2014/main" id="{1ED1E294-63A0-4598-8D23-DAB8DAA1F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6310" y="2348911"/>
              <a:ext cx="408029" cy="408029"/>
            </a:xfrm>
            <a:custGeom>
              <a:avLst/>
              <a:gdLst>
                <a:gd name="T0" fmla="*/ 0 w 75"/>
                <a:gd name="T1" fmla="*/ 54 h 75"/>
                <a:gd name="T2" fmla="*/ 11 w 75"/>
                <a:gd name="T3" fmla="*/ 20 h 75"/>
                <a:gd name="T4" fmla="*/ 41 w 75"/>
                <a:gd name="T5" fmla="*/ 1 h 75"/>
                <a:gd name="T6" fmla="*/ 57 w 75"/>
                <a:gd name="T7" fmla="*/ 2 h 75"/>
                <a:gd name="T8" fmla="*/ 75 w 75"/>
                <a:gd name="T9" fmla="*/ 28 h 75"/>
                <a:gd name="T10" fmla="*/ 60 w 75"/>
                <a:gd name="T11" fmla="*/ 59 h 75"/>
                <a:gd name="T12" fmla="*/ 30 w 75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5">
                  <a:moveTo>
                    <a:pt x="0" y="54"/>
                  </a:moveTo>
                  <a:cubicBezTo>
                    <a:pt x="0" y="42"/>
                    <a:pt x="4" y="30"/>
                    <a:pt x="11" y="20"/>
                  </a:cubicBezTo>
                  <a:cubicBezTo>
                    <a:pt x="19" y="11"/>
                    <a:pt x="30" y="4"/>
                    <a:pt x="41" y="1"/>
                  </a:cubicBezTo>
                  <a:cubicBezTo>
                    <a:pt x="47" y="0"/>
                    <a:pt x="52" y="0"/>
                    <a:pt x="57" y="2"/>
                  </a:cubicBezTo>
                  <a:cubicBezTo>
                    <a:pt x="68" y="5"/>
                    <a:pt x="75" y="17"/>
                    <a:pt x="75" y="28"/>
                  </a:cubicBezTo>
                  <a:cubicBezTo>
                    <a:pt x="75" y="40"/>
                    <a:pt x="69" y="51"/>
                    <a:pt x="60" y="59"/>
                  </a:cubicBezTo>
                  <a:cubicBezTo>
                    <a:pt x="52" y="66"/>
                    <a:pt x="41" y="71"/>
                    <a:pt x="30" y="75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58">
              <a:extLst>
                <a:ext uri="{FF2B5EF4-FFF2-40B4-BE49-F238E27FC236}">
                  <a16:creationId xmlns:a16="http://schemas.microsoft.com/office/drawing/2014/main" id="{30E8B14C-C4B9-4505-A9AD-3884DFF01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506" y="2843755"/>
              <a:ext cx="130221" cy="506998"/>
            </a:xfrm>
            <a:custGeom>
              <a:avLst/>
              <a:gdLst>
                <a:gd name="T0" fmla="*/ 0 w 24"/>
                <a:gd name="T1" fmla="*/ 4 h 93"/>
                <a:gd name="T2" fmla="*/ 8 w 24"/>
                <a:gd name="T3" fmla="*/ 12 h 93"/>
                <a:gd name="T4" fmla="*/ 10 w 24"/>
                <a:gd name="T5" fmla="*/ 24 h 93"/>
                <a:gd name="T6" fmla="*/ 7 w 24"/>
                <a:gd name="T7" fmla="*/ 48 h 93"/>
                <a:gd name="T8" fmla="*/ 6 w 24"/>
                <a:gd name="T9" fmla="*/ 73 h 93"/>
                <a:gd name="T10" fmla="*/ 19 w 24"/>
                <a:gd name="T11" fmla="*/ 93 h 93"/>
                <a:gd name="T12" fmla="*/ 11 w 24"/>
                <a:gd name="T13" fmla="*/ 74 h 93"/>
                <a:gd name="T14" fmla="*/ 14 w 24"/>
                <a:gd name="T15" fmla="*/ 54 h 93"/>
                <a:gd name="T16" fmla="*/ 17 w 24"/>
                <a:gd name="T17" fmla="*/ 45 h 93"/>
                <a:gd name="T18" fmla="*/ 21 w 24"/>
                <a:gd name="T19" fmla="*/ 14 h 93"/>
                <a:gd name="T20" fmla="*/ 17 w 24"/>
                <a:gd name="T21" fmla="*/ 6 h 93"/>
                <a:gd name="T22" fmla="*/ 5 w 24"/>
                <a:gd name="T2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93">
                  <a:moveTo>
                    <a:pt x="0" y="4"/>
                  </a:moveTo>
                  <a:cubicBezTo>
                    <a:pt x="4" y="5"/>
                    <a:pt x="7" y="8"/>
                    <a:pt x="8" y="12"/>
                  </a:cubicBezTo>
                  <a:cubicBezTo>
                    <a:pt x="10" y="16"/>
                    <a:pt x="10" y="20"/>
                    <a:pt x="10" y="24"/>
                  </a:cubicBezTo>
                  <a:cubicBezTo>
                    <a:pt x="10" y="32"/>
                    <a:pt x="8" y="40"/>
                    <a:pt x="7" y="48"/>
                  </a:cubicBezTo>
                  <a:cubicBezTo>
                    <a:pt x="5" y="56"/>
                    <a:pt x="4" y="65"/>
                    <a:pt x="6" y="73"/>
                  </a:cubicBezTo>
                  <a:cubicBezTo>
                    <a:pt x="7" y="81"/>
                    <a:pt x="12" y="88"/>
                    <a:pt x="19" y="93"/>
                  </a:cubicBezTo>
                  <a:cubicBezTo>
                    <a:pt x="14" y="87"/>
                    <a:pt x="12" y="81"/>
                    <a:pt x="11" y="74"/>
                  </a:cubicBezTo>
                  <a:cubicBezTo>
                    <a:pt x="11" y="67"/>
                    <a:pt x="12" y="60"/>
                    <a:pt x="14" y="54"/>
                  </a:cubicBezTo>
                  <a:cubicBezTo>
                    <a:pt x="15" y="51"/>
                    <a:pt x="16" y="48"/>
                    <a:pt x="17" y="45"/>
                  </a:cubicBezTo>
                  <a:cubicBezTo>
                    <a:pt x="21" y="35"/>
                    <a:pt x="24" y="24"/>
                    <a:pt x="21" y="14"/>
                  </a:cubicBezTo>
                  <a:cubicBezTo>
                    <a:pt x="20" y="11"/>
                    <a:pt x="19" y="8"/>
                    <a:pt x="17" y="6"/>
                  </a:cubicBezTo>
                  <a:cubicBezTo>
                    <a:pt x="14" y="2"/>
                    <a:pt x="10" y="0"/>
                    <a:pt x="5" y="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59">
              <a:extLst>
                <a:ext uri="{FF2B5EF4-FFF2-40B4-BE49-F238E27FC236}">
                  <a16:creationId xmlns:a16="http://schemas.microsoft.com/office/drawing/2014/main" id="{6836D8DA-D669-4427-BC08-F95770997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8084" y="2517332"/>
              <a:ext cx="1043513" cy="1213670"/>
            </a:xfrm>
            <a:custGeom>
              <a:avLst/>
              <a:gdLst>
                <a:gd name="T0" fmla="*/ 0 w 192"/>
                <a:gd name="T1" fmla="*/ 34 h 223"/>
                <a:gd name="T2" fmla="*/ 25 w 192"/>
                <a:gd name="T3" fmla="*/ 68 h 223"/>
                <a:gd name="T4" fmla="*/ 30 w 192"/>
                <a:gd name="T5" fmla="*/ 69 h 223"/>
                <a:gd name="T6" fmla="*/ 34 w 192"/>
                <a:gd name="T7" fmla="*/ 68 h 223"/>
                <a:gd name="T8" fmla="*/ 47 w 192"/>
                <a:gd name="T9" fmla="*/ 77 h 223"/>
                <a:gd name="T10" fmla="*/ 48 w 192"/>
                <a:gd name="T11" fmla="*/ 95 h 223"/>
                <a:gd name="T12" fmla="*/ 50 w 192"/>
                <a:gd name="T13" fmla="*/ 123 h 223"/>
                <a:gd name="T14" fmla="*/ 82 w 192"/>
                <a:gd name="T15" fmla="*/ 167 h 223"/>
                <a:gd name="T16" fmla="*/ 88 w 192"/>
                <a:gd name="T17" fmla="*/ 190 h 223"/>
                <a:gd name="T18" fmla="*/ 130 w 192"/>
                <a:gd name="T19" fmla="*/ 222 h 223"/>
                <a:gd name="T20" fmla="*/ 178 w 192"/>
                <a:gd name="T21" fmla="*/ 198 h 223"/>
                <a:gd name="T22" fmla="*/ 188 w 192"/>
                <a:gd name="T23" fmla="*/ 179 h 223"/>
                <a:gd name="T24" fmla="*/ 192 w 192"/>
                <a:gd name="T25" fmla="*/ 157 h 223"/>
                <a:gd name="T26" fmla="*/ 159 w 192"/>
                <a:gd name="T27" fmla="*/ 107 h 223"/>
                <a:gd name="T28" fmla="*/ 115 w 192"/>
                <a:gd name="T29" fmla="*/ 82 h 223"/>
                <a:gd name="T30" fmla="*/ 88 w 192"/>
                <a:gd name="T31" fmla="*/ 19 h 223"/>
                <a:gd name="T32" fmla="*/ 29 w 192"/>
                <a:gd name="T33" fmla="*/ 7 h 223"/>
                <a:gd name="T34" fmla="*/ 0 w 192"/>
                <a:gd name="T35" fmla="*/ 3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223">
                  <a:moveTo>
                    <a:pt x="0" y="34"/>
                  </a:moveTo>
                  <a:cubicBezTo>
                    <a:pt x="2" y="48"/>
                    <a:pt x="11" y="62"/>
                    <a:pt x="25" y="68"/>
                  </a:cubicBezTo>
                  <a:cubicBezTo>
                    <a:pt x="26" y="68"/>
                    <a:pt x="28" y="69"/>
                    <a:pt x="30" y="69"/>
                  </a:cubicBezTo>
                  <a:cubicBezTo>
                    <a:pt x="31" y="69"/>
                    <a:pt x="33" y="68"/>
                    <a:pt x="34" y="68"/>
                  </a:cubicBezTo>
                  <a:cubicBezTo>
                    <a:pt x="40" y="67"/>
                    <a:pt x="45" y="72"/>
                    <a:pt x="47" y="77"/>
                  </a:cubicBezTo>
                  <a:cubicBezTo>
                    <a:pt x="49" y="83"/>
                    <a:pt x="48" y="89"/>
                    <a:pt x="48" y="95"/>
                  </a:cubicBezTo>
                  <a:cubicBezTo>
                    <a:pt x="47" y="104"/>
                    <a:pt x="47" y="114"/>
                    <a:pt x="50" y="123"/>
                  </a:cubicBezTo>
                  <a:cubicBezTo>
                    <a:pt x="57" y="140"/>
                    <a:pt x="76" y="150"/>
                    <a:pt x="82" y="167"/>
                  </a:cubicBezTo>
                  <a:cubicBezTo>
                    <a:pt x="85" y="174"/>
                    <a:pt x="86" y="182"/>
                    <a:pt x="88" y="190"/>
                  </a:cubicBezTo>
                  <a:cubicBezTo>
                    <a:pt x="94" y="208"/>
                    <a:pt x="112" y="221"/>
                    <a:pt x="130" y="222"/>
                  </a:cubicBezTo>
                  <a:cubicBezTo>
                    <a:pt x="149" y="223"/>
                    <a:pt x="168" y="214"/>
                    <a:pt x="178" y="198"/>
                  </a:cubicBezTo>
                  <a:cubicBezTo>
                    <a:pt x="182" y="192"/>
                    <a:pt x="185" y="185"/>
                    <a:pt x="188" y="179"/>
                  </a:cubicBezTo>
                  <a:cubicBezTo>
                    <a:pt x="190" y="172"/>
                    <a:pt x="192" y="165"/>
                    <a:pt x="192" y="157"/>
                  </a:cubicBezTo>
                  <a:cubicBezTo>
                    <a:pt x="192" y="136"/>
                    <a:pt x="178" y="117"/>
                    <a:pt x="159" y="107"/>
                  </a:cubicBezTo>
                  <a:cubicBezTo>
                    <a:pt x="144" y="99"/>
                    <a:pt x="126" y="95"/>
                    <a:pt x="115" y="82"/>
                  </a:cubicBezTo>
                  <a:cubicBezTo>
                    <a:pt x="100" y="65"/>
                    <a:pt x="103" y="36"/>
                    <a:pt x="88" y="19"/>
                  </a:cubicBezTo>
                  <a:cubicBezTo>
                    <a:pt x="74" y="2"/>
                    <a:pt x="49" y="0"/>
                    <a:pt x="29" y="7"/>
                  </a:cubicBezTo>
                  <a:cubicBezTo>
                    <a:pt x="16" y="11"/>
                    <a:pt x="3" y="20"/>
                    <a:pt x="0" y="34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60">
              <a:extLst>
                <a:ext uri="{FF2B5EF4-FFF2-40B4-BE49-F238E27FC236}">
                  <a16:creationId xmlns:a16="http://schemas.microsoft.com/office/drawing/2014/main" id="{4E43186C-0AAE-4D60-B302-420CCF819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2276" y="3585152"/>
              <a:ext cx="1277913" cy="1343892"/>
            </a:xfrm>
            <a:custGeom>
              <a:avLst/>
              <a:gdLst>
                <a:gd name="T0" fmla="*/ 228 w 235"/>
                <a:gd name="T1" fmla="*/ 12 h 247"/>
                <a:gd name="T2" fmla="*/ 211 w 235"/>
                <a:gd name="T3" fmla="*/ 12 h 247"/>
                <a:gd name="T4" fmla="*/ 157 w 235"/>
                <a:gd name="T5" fmla="*/ 162 h 247"/>
                <a:gd name="T6" fmla="*/ 9 w 235"/>
                <a:gd name="T7" fmla="*/ 209 h 247"/>
                <a:gd name="T8" fmla="*/ 0 w 235"/>
                <a:gd name="T9" fmla="*/ 216 h 247"/>
                <a:gd name="T10" fmla="*/ 6 w 235"/>
                <a:gd name="T11" fmla="*/ 225 h 247"/>
                <a:gd name="T12" fmla="*/ 197 w 235"/>
                <a:gd name="T13" fmla="*/ 189 h 247"/>
                <a:gd name="T14" fmla="*/ 228 w 235"/>
                <a:gd name="T15" fmla="*/ 1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5" h="247">
                  <a:moveTo>
                    <a:pt x="228" y="12"/>
                  </a:moveTo>
                  <a:cubicBezTo>
                    <a:pt x="227" y="1"/>
                    <a:pt x="211" y="0"/>
                    <a:pt x="211" y="12"/>
                  </a:cubicBezTo>
                  <a:cubicBezTo>
                    <a:pt x="210" y="65"/>
                    <a:pt x="193" y="121"/>
                    <a:pt x="157" y="162"/>
                  </a:cubicBezTo>
                  <a:cubicBezTo>
                    <a:pt x="119" y="206"/>
                    <a:pt x="64" y="213"/>
                    <a:pt x="9" y="209"/>
                  </a:cubicBezTo>
                  <a:cubicBezTo>
                    <a:pt x="3" y="208"/>
                    <a:pt x="1" y="212"/>
                    <a:pt x="0" y="216"/>
                  </a:cubicBezTo>
                  <a:cubicBezTo>
                    <a:pt x="0" y="220"/>
                    <a:pt x="1" y="224"/>
                    <a:pt x="6" y="225"/>
                  </a:cubicBezTo>
                  <a:cubicBezTo>
                    <a:pt x="70" y="235"/>
                    <a:pt x="152" y="247"/>
                    <a:pt x="197" y="189"/>
                  </a:cubicBezTo>
                  <a:cubicBezTo>
                    <a:pt x="233" y="141"/>
                    <a:pt x="235" y="69"/>
                    <a:pt x="228" y="12"/>
                  </a:cubicBezTo>
                  <a:close/>
                </a:path>
              </a:pathLst>
            </a:custGeom>
            <a:solidFill>
              <a:srgbClr val="29231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61">
              <a:extLst>
                <a:ext uri="{FF2B5EF4-FFF2-40B4-BE49-F238E27FC236}">
                  <a16:creationId xmlns:a16="http://schemas.microsoft.com/office/drawing/2014/main" id="{B42A5603-B0A9-43EB-89CD-D3ADF08F1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8450" y="4776250"/>
              <a:ext cx="505261" cy="1491478"/>
            </a:xfrm>
            <a:custGeom>
              <a:avLst/>
              <a:gdLst>
                <a:gd name="T0" fmla="*/ 83 w 93"/>
                <a:gd name="T1" fmla="*/ 4 h 274"/>
                <a:gd name="T2" fmla="*/ 1 w 93"/>
                <a:gd name="T3" fmla="*/ 266 h 274"/>
                <a:gd name="T4" fmla="*/ 9 w 93"/>
                <a:gd name="T5" fmla="*/ 269 h 274"/>
                <a:gd name="T6" fmla="*/ 90 w 93"/>
                <a:gd name="T7" fmla="*/ 9 h 274"/>
                <a:gd name="T8" fmla="*/ 83 w 93"/>
                <a:gd name="T9" fmla="*/ 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74">
                  <a:moveTo>
                    <a:pt x="83" y="4"/>
                  </a:moveTo>
                  <a:cubicBezTo>
                    <a:pt x="34" y="84"/>
                    <a:pt x="17" y="176"/>
                    <a:pt x="1" y="266"/>
                  </a:cubicBezTo>
                  <a:cubicBezTo>
                    <a:pt x="0" y="272"/>
                    <a:pt x="8" y="274"/>
                    <a:pt x="9" y="269"/>
                  </a:cubicBezTo>
                  <a:cubicBezTo>
                    <a:pt x="25" y="179"/>
                    <a:pt x="42" y="87"/>
                    <a:pt x="90" y="9"/>
                  </a:cubicBezTo>
                  <a:cubicBezTo>
                    <a:pt x="93" y="4"/>
                    <a:pt x="86" y="0"/>
                    <a:pt x="83" y="4"/>
                  </a:cubicBezTo>
                  <a:close/>
                </a:path>
              </a:pathLst>
            </a:custGeom>
            <a:solidFill>
              <a:srgbClr val="29231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62">
              <a:extLst>
                <a:ext uri="{FF2B5EF4-FFF2-40B4-BE49-F238E27FC236}">
                  <a16:creationId xmlns:a16="http://schemas.microsoft.com/office/drawing/2014/main" id="{89A26EF1-8618-4086-A6EF-1C3024F129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7145" y="4776250"/>
              <a:ext cx="505261" cy="1491478"/>
            </a:xfrm>
            <a:custGeom>
              <a:avLst/>
              <a:gdLst>
                <a:gd name="T0" fmla="*/ 10 w 93"/>
                <a:gd name="T1" fmla="*/ 4 h 274"/>
                <a:gd name="T2" fmla="*/ 92 w 93"/>
                <a:gd name="T3" fmla="*/ 266 h 274"/>
                <a:gd name="T4" fmla="*/ 84 w 93"/>
                <a:gd name="T5" fmla="*/ 269 h 274"/>
                <a:gd name="T6" fmla="*/ 3 w 93"/>
                <a:gd name="T7" fmla="*/ 9 h 274"/>
                <a:gd name="T8" fmla="*/ 10 w 93"/>
                <a:gd name="T9" fmla="*/ 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74">
                  <a:moveTo>
                    <a:pt x="10" y="4"/>
                  </a:moveTo>
                  <a:cubicBezTo>
                    <a:pt x="59" y="84"/>
                    <a:pt x="76" y="176"/>
                    <a:pt x="92" y="266"/>
                  </a:cubicBezTo>
                  <a:cubicBezTo>
                    <a:pt x="93" y="272"/>
                    <a:pt x="85" y="274"/>
                    <a:pt x="84" y="269"/>
                  </a:cubicBezTo>
                  <a:cubicBezTo>
                    <a:pt x="68" y="179"/>
                    <a:pt x="51" y="87"/>
                    <a:pt x="3" y="9"/>
                  </a:cubicBezTo>
                  <a:cubicBezTo>
                    <a:pt x="0" y="4"/>
                    <a:pt x="8" y="0"/>
                    <a:pt x="10" y="4"/>
                  </a:cubicBezTo>
                  <a:close/>
                </a:path>
              </a:pathLst>
            </a:custGeom>
            <a:solidFill>
              <a:srgbClr val="29231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163">
              <a:extLst>
                <a:ext uri="{FF2B5EF4-FFF2-40B4-BE49-F238E27FC236}">
                  <a16:creationId xmlns:a16="http://schemas.microsoft.com/office/drawing/2014/main" id="{BC6AEE60-54EE-4046-A62B-D8D8514C62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4637" y="4258835"/>
              <a:ext cx="701463" cy="2100916"/>
            </a:xfrm>
            <a:custGeom>
              <a:avLst/>
              <a:gdLst>
                <a:gd name="T0" fmla="*/ 127 w 129"/>
                <a:gd name="T1" fmla="*/ 378 h 386"/>
                <a:gd name="T2" fmla="*/ 25 w 129"/>
                <a:gd name="T3" fmla="*/ 53 h 386"/>
                <a:gd name="T4" fmla="*/ 10 w 129"/>
                <a:gd name="T5" fmla="*/ 6 h 386"/>
                <a:gd name="T6" fmla="*/ 2 w 129"/>
                <a:gd name="T7" fmla="*/ 8 h 386"/>
                <a:gd name="T8" fmla="*/ 104 w 129"/>
                <a:gd name="T9" fmla="*/ 333 h 386"/>
                <a:gd name="T10" fmla="*/ 119 w 129"/>
                <a:gd name="T11" fmla="*/ 380 h 386"/>
                <a:gd name="T12" fmla="*/ 127 w 129"/>
                <a:gd name="T13" fmla="*/ 378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386">
                  <a:moveTo>
                    <a:pt x="127" y="378"/>
                  </a:moveTo>
                  <a:cubicBezTo>
                    <a:pt x="93" y="270"/>
                    <a:pt x="59" y="161"/>
                    <a:pt x="25" y="53"/>
                  </a:cubicBezTo>
                  <a:cubicBezTo>
                    <a:pt x="20" y="37"/>
                    <a:pt x="15" y="21"/>
                    <a:pt x="10" y="6"/>
                  </a:cubicBezTo>
                  <a:cubicBezTo>
                    <a:pt x="9" y="0"/>
                    <a:pt x="0" y="2"/>
                    <a:pt x="2" y="8"/>
                  </a:cubicBezTo>
                  <a:cubicBezTo>
                    <a:pt x="36" y="116"/>
                    <a:pt x="70" y="225"/>
                    <a:pt x="104" y="333"/>
                  </a:cubicBezTo>
                  <a:cubicBezTo>
                    <a:pt x="109" y="349"/>
                    <a:pt x="114" y="365"/>
                    <a:pt x="119" y="380"/>
                  </a:cubicBezTo>
                  <a:cubicBezTo>
                    <a:pt x="121" y="386"/>
                    <a:pt x="129" y="384"/>
                    <a:pt x="127" y="378"/>
                  </a:cubicBezTo>
                  <a:close/>
                </a:path>
              </a:pathLst>
            </a:custGeom>
            <a:solidFill>
              <a:srgbClr val="0C1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64">
              <a:extLst>
                <a:ext uri="{FF2B5EF4-FFF2-40B4-BE49-F238E27FC236}">
                  <a16:creationId xmlns:a16="http://schemas.microsoft.com/office/drawing/2014/main" id="{0B88B0D2-E0A2-4B42-A720-89CECE3D7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9778" y="4258835"/>
              <a:ext cx="696254" cy="2100916"/>
            </a:xfrm>
            <a:custGeom>
              <a:avLst/>
              <a:gdLst>
                <a:gd name="T0" fmla="*/ 10 w 128"/>
                <a:gd name="T1" fmla="*/ 380 h 386"/>
                <a:gd name="T2" fmla="*/ 112 w 128"/>
                <a:gd name="T3" fmla="*/ 55 h 386"/>
                <a:gd name="T4" fmla="*/ 127 w 128"/>
                <a:gd name="T5" fmla="*/ 8 h 386"/>
                <a:gd name="T6" fmla="*/ 118 w 128"/>
                <a:gd name="T7" fmla="*/ 6 h 386"/>
                <a:gd name="T8" fmla="*/ 17 w 128"/>
                <a:gd name="T9" fmla="*/ 331 h 386"/>
                <a:gd name="T10" fmla="*/ 2 w 128"/>
                <a:gd name="T11" fmla="*/ 378 h 386"/>
                <a:gd name="T12" fmla="*/ 10 w 128"/>
                <a:gd name="T13" fmla="*/ 38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386">
                  <a:moveTo>
                    <a:pt x="10" y="380"/>
                  </a:moveTo>
                  <a:cubicBezTo>
                    <a:pt x="44" y="272"/>
                    <a:pt x="78" y="164"/>
                    <a:pt x="112" y="55"/>
                  </a:cubicBezTo>
                  <a:cubicBezTo>
                    <a:pt x="117" y="40"/>
                    <a:pt x="122" y="24"/>
                    <a:pt x="127" y="8"/>
                  </a:cubicBezTo>
                  <a:cubicBezTo>
                    <a:pt x="128" y="2"/>
                    <a:pt x="120" y="0"/>
                    <a:pt x="118" y="6"/>
                  </a:cubicBezTo>
                  <a:cubicBezTo>
                    <a:pt x="84" y="114"/>
                    <a:pt x="51" y="222"/>
                    <a:pt x="17" y="331"/>
                  </a:cubicBezTo>
                  <a:cubicBezTo>
                    <a:pt x="12" y="346"/>
                    <a:pt x="7" y="362"/>
                    <a:pt x="2" y="378"/>
                  </a:cubicBezTo>
                  <a:cubicBezTo>
                    <a:pt x="0" y="384"/>
                    <a:pt x="8" y="386"/>
                    <a:pt x="10" y="380"/>
                  </a:cubicBezTo>
                  <a:close/>
                </a:path>
              </a:pathLst>
            </a:custGeom>
            <a:solidFill>
              <a:srgbClr val="29231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165">
              <a:extLst>
                <a:ext uri="{FF2B5EF4-FFF2-40B4-BE49-F238E27FC236}">
                  <a16:creationId xmlns:a16="http://schemas.microsoft.com/office/drawing/2014/main" id="{6956DAAB-DE8B-46D2-903B-4DC41663B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1031" y="4270989"/>
              <a:ext cx="3231244" cy="48616"/>
            </a:xfrm>
            <a:custGeom>
              <a:avLst/>
              <a:gdLst>
                <a:gd name="T0" fmla="*/ 589 w 594"/>
                <a:gd name="T1" fmla="*/ 9 h 9"/>
                <a:gd name="T2" fmla="*/ 4 w 594"/>
                <a:gd name="T3" fmla="*/ 9 h 9"/>
                <a:gd name="T4" fmla="*/ 0 w 594"/>
                <a:gd name="T5" fmla="*/ 4 h 9"/>
                <a:gd name="T6" fmla="*/ 4 w 594"/>
                <a:gd name="T7" fmla="*/ 0 h 9"/>
                <a:gd name="T8" fmla="*/ 589 w 594"/>
                <a:gd name="T9" fmla="*/ 0 h 9"/>
                <a:gd name="T10" fmla="*/ 594 w 594"/>
                <a:gd name="T11" fmla="*/ 4 h 9"/>
                <a:gd name="T12" fmla="*/ 589 w 594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4" h="9">
                  <a:moveTo>
                    <a:pt x="589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89" y="0"/>
                    <a:pt x="589" y="0"/>
                    <a:pt x="589" y="0"/>
                  </a:cubicBezTo>
                  <a:cubicBezTo>
                    <a:pt x="592" y="0"/>
                    <a:pt x="594" y="2"/>
                    <a:pt x="594" y="4"/>
                  </a:cubicBezTo>
                  <a:cubicBezTo>
                    <a:pt x="594" y="7"/>
                    <a:pt x="592" y="9"/>
                    <a:pt x="589" y="9"/>
                  </a:cubicBezTo>
                  <a:close/>
                </a:path>
              </a:pathLst>
            </a:custGeom>
            <a:solidFill>
              <a:srgbClr val="29231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57710E00-5415-45D6-B65D-0DA963746FA8}"/>
                </a:ext>
              </a:extLst>
            </p:cNvPr>
            <p:cNvGrpSpPr/>
            <p:nvPr/>
          </p:nvGrpSpPr>
          <p:grpSpPr>
            <a:xfrm flipH="1">
              <a:off x="5383611" y="2439177"/>
              <a:ext cx="527833" cy="416944"/>
              <a:chOff x="6887149" y="2671302"/>
              <a:chExt cx="1041734" cy="822883"/>
            </a:xfrm>
          </p:grpSpPr>
          <p:sp>
            <p:nvSpPr>
              <p:cNvPr id="67" name="Freeform 99">
                <a:extLst>
                  <a:ext uri="{FF2B5EF4-FFF2-40B4-BE49-F238E27FC236}">
                    <a16:creationId xmlns:a16="http://schemas.microsoft.com/office/drawing/2014/main" id="{D3247A9E-A0C8-41A5-98F8-9D79B303A2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87149" y="2671302"/>
                <a:ext cx="1041734" cy="822883"/>
              </a:xfrm>
              <a:custGeom>
                <a:avLst/>
                <a:gdLst>
                  <a:gd name="T0" fmla="*/ 0 w 190"/>
                  <a:gd name="T1" fmla="*/ 150 h 150"/>
                  <a:gd name="T2" fmla="*/ 14 w 190"/>
                  <a:gd name="T3" fmla="*/ 122 h 150"/>
                  <a:gd name="T4" fmla="*/ 14 w 190"/>
                  <a:gd name="T5" fmla="*/ 6 h 150"/>
                  <a:gd name="T6" fmla="*/ 20 w 190"/>
                  <a:gd name="T7" fmla="*/ 0 h 150"/>
                  <a:gd name="T8" fmla="*/ 184 w 190"/>
                  <a:gd name="T9" fmla="*/ 0 h 150"/>
                  <a:gd name="T10" fmla="*/ 190 w 190"/>
                  <a:gd name="T11" fmla="*/ 6 h 150"/>
                  <a:gd name="T12" fmla="*/ 190 w 190"/>
                  <a:gd name="T13" fmla="*/ 123 h 150"/>
                  <a:gd name="T14" fmla="*/ 184 w 190"/>
                  <a:gd name="T15" fmla="*/ 129 h 150"/>
                  <a:gd name="T16" fmla="*/ 34 w 190"/>
                  <a:gd name="T17" fmla="*/ 129 h 150"/>
                  <a:gd name="T18" fmla="*/ 0 w 190"/>
                  <a:gd name="T19" fmla="*/ 150 h 150"/>
                  <a:gd name="T20" fmla="*/ 31 w 190"/>
                  <a:gd name="T21" fmla="*/ 104 h 150"/>
                  <a:gd name="T22" fmla="*/ 31 w 190"/>
                  <a:gd name="T23" fmla="*/ 107 h 150"/>
                  <a:gd name="T24" fmla="*/ 113 w 190"/>
                  <a:gd name="T25" fmla="*/ 107 h 150"/>
                  <a:gd name="T26" fmla="*/ 113 w 190"/>
                  <a:gd name="T27" fmla="*/ 104 h 150"/>
                  <a:gd name="T28" fmla="*/ 31 w 190"/>
                  <a:gd name="T29" fmla="*/ 104 h 150"/>
                  <a:gd name="T30" fmla="*/ 31 w 190"/>
                  <a:gd name="T31" fmla="*/ 94 h 150"/>
                  <a:gd name="T32" fmla="*/ 31 w 190"/>
                  <a:gd name="T33" fmla="*/ 97 h 150"/>
                  <a:gd name="T34" fmla="*/ 113 w 190"/>
                  <a:gd name="T35" fmla="*/ 97 h 150"/>
                  <a:gd name="T36" fmla="*/ 113 w 190"/>
                  <a:gd name="T37" fmla="*/ 94 h 150"/>
                  <a:gd name="T38" fmla="*/ 31 w 190"/>
                  <a:gd name="T39" fmla="*/ 94 h 150"/>
                  <a:gd name="T40" fmla="*/ 31 w 190"/>
                  <a:gd name="T41" fmla="*/ 84 h 150"/>
                  <a:gd name="T42" fmla="*/ 31 w 190"/>
                  <a:gd name="T43" fmla="*/ 87 h 150"/>
                  <a:gd name="T44" fmla="*/ 113 w 190"/>
                  <a:gd name="T45" fmla="*/ 87 h 150"/>
                  <a:gd name="T46" fmla="*/ 113 w 190"/>
                  <a:gd name="T47" fmla="*/ 84 h 150"/>
                  <a:gd name="T48" fmla="*/ 31 w 190"/>
                  <a:gd name="T49" fmla="*/ 84 h 150"/>
                  <a:gd name="T50" fmla="*/ 95 w 190"/>
                  <a:gd name="T51" fmla="*/ 60 h 150"/>
                  <a:gd name="T52" fmla="*/ 95 w 190"/>
                  <a:gd name="T53" fmla="*/ 63 h 150"/>
                  <a:gd name="T54" fmla="*/ 177 w 190"/>
                  <a:gd name="T55" fmla="*/ 63 h 150"/>
                  <a:gd name="T56" fmla="*/ 177 w 190"/>
                  <a:gd name="T57" fmla="*/ 60 h 150"/>
                  <a:gd name="T58" fmla="*/ 95 w 190"/>
                  <a:gd name="T59" fmla="*/ 60 h 150"/>
                  <a:gd name="T60" fmla="*/ 95 w 190"/>
                  <a:gd name="T61" fmla="*/ 45 h 150"/>
                  <a:gd name="T62" fmla="*/ 95 w 190"/>
                  <a:gd name="T63" fmla="*/ 48 h 150"/>
                  <a:gd name="T64" fmla="*/ 177 w 190"/>
                  <a:gd name="T65" fmla="*/ 48 h 150"/>
                  <a:gd name="T66" fmla="*/ 177 w 190"/>
                  <a:gd name="T67" fmla="*/ 45 h 150"/>
                  <a:gd name="T68" fmla="*/ 95 w 190"/>
                  <a:gd name="T69" fmla="*/ 45 h 150"/>
                  <a:gd name="T70" fmla="*/ 95 w 190"/>
                  <a:gd name="T71" fmla="*/ 30 h 150"/>
                  <a:gd name="T72" fmla="*/ 95 w 190"/>
                  <a:gd name="T73" fmla="*/ 33 h 150"/>
                  <a:gd name="T74" fmla="*/ 177 w 190"/>
                  <a:gd name="T75" fmla="*/ 33 h 150"/>
                  <a:gd name="T76" fmla="*/ 177 w 190"/>
                  <a:gd name="T77" fmla="*/ 30 h 150"/>
                  <a:gd name="T78" fmla="*/ 95 w 190"/>
                  <a:gd name="T79" fmla="*/ 3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0" h="150">
                    <a:moveTo>
                      <a:pt x="0" y="150"/>
                    </a:moveTo>
                    <a:cubicBezTo>
                      <a:pt x="14" y="122"/>
                      <a:pt x="14" y="122"/>
                      <a:pt x="14" y="122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3"/>
                      <a:pt x="16" y="0"/>
                      <a:pt x="20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7" y="0"/>
                      <a:pt x="190" y="3"/>
                      <a:pt x="190" y="6"/>
                    </a:cubicBezTo>
                    <a:cubicBezTo>
                      <a:pt x="190" y="123"/>
                      <a:pt x="190" y="123"/>
                      <a:pt x="190" y="123"/>
                    </a:cubicBezTo>
                    <a:cubicBezTo>
                      <a:pt x="190" y="126"/>
                      <a:pt x="187" y="129"/>
                      <a:pt x="184" y="129"/>
                    </a:cubicBezTo>
                    <a:cubicBezTo>
                      <a:pt x="34" y="129"/>
                      <a:pt x="34" y="129"/>
                      <a:pt x="34" y="129"/>
                    </a:cubicBezTo>
                    <a:cubicBezTo>
                      <a:pt x="0" y="150"/>
                      <a:pt x="0" y="150"/>
                      <a:pt x="0" y="150"/>
                    </a:cubicBezTo>
                    <a:moveTo>
                      <a:pt x="31" y="104"/>
                    </a:moveTo>
                    <a:cubicBezTo>
                      <a:pt x="30" y="104"/>
                      <a:pt x="30" y="107"/>
                      <a:pt x="31" y="107"/>
                    </a:cubicBezTo>
                    <a:cubicBezTo>
                      <a:pt x="59" y="107"/>
                      <a:pt x="86" y="107"/>
                      <a:pt x="113" y="107"/>
                    </a:cubicBezTo>
                    <a:cubicBezTo>
                      <a:pt x="115" y="107"/>
                      <a:pt x="115" y="104"/>
                      <a:pt x="113" y="104"/>
                    </a:cubicBezTo>
                    <a:cubicBezTo>
                      <a:pt x="86" y="104"/>
                      <a:pt x="59" y="104"/>
                      <a:pt x="31" y="104"/>
                    </a:cubicBezTo>
                    <a:moveTo>
                      <a:pt x="31" y="94"/>
                    </a:moveTo>
                    <a:cubicBezTo>
                      <a:pt x="30" y="94"/>
                      <a:pt x="30" y="97"/>
                      <a:pt x="31" y="97"/>
                    </a:cubicBezTo>
                    <a:cubicBezTo>
                      <a:pt x="59" y="97"/>
                      <a:pt x="86" y="97"/>
                      <a:pt x="113" y="97"/>
                    </a:cubicBezTo>
                    <a:cubicBezTo>
                      <a:pt x="115" y="97"/>
                      <a:pt x="115" y="94"/>
                      <a:pt x="113" y="94"/>
                    </a:cubicBezTo>
                    <a:cubicBezTo>
                      <a:pt x="86" y="94"/>
                      <a:pt x="59" y="94"/>
                      <a:pt x="31" y="94"/>
                    </a:cubicBezTo>
                    <a:moveTo>
                      <a:pt x="31" y="84"/>
                    </a:moveTo>
                    <a:cubicBezTo>
                      <a:pt x="30" y="84"/>
                      <a:pt x="30" y="87"/>
                      <a:pt x="31" y="87"/>
                    </a:cubicBezTo>
                    <a:cubicBezTo>
                      <a:pt x="59" y="87"/>
                      <a:pt x="86" y="87"/>
                      <a:pt x="113" y="87"/>
                    </a:cubicBezTo>
                    <a:cubicBezTo>
                      <a:pt x="115" y="87"/>
                      <a:pt x="115" y="84"/>
                      <a:pt x="113" y="84"/>
                    </a:cubicBezTo>
                    <a:cubicBezTo>
                      <a:pt x="86" y="84"/>
                      <a:pt x="59" y="84"/>
                      <a:pt x="31" y="84"/>
                    </a:cubicBezTo>
                    <a:moveTo>
                      <a:pt x="95" y="60"/>
                    </a:moveTo>
                    <a:cubicBezTo>
                      <a:pt x="93" y="60"/>
                      <a:pt x="93" y="63"/>
                      <a:pt x="95" y="63"/>
                    </a:cubicBezTo>
                    <a:cubicBezTo>
                      <a:pt x="122" y="63"/>
                      <a:pt x="150" y="63"/>
                      <a:pt x="177" y="63"/>
                    </a:cubicBezTo>
                    <a:cubicBezTo>
                      <a:pt x="179" y="63"/>
                      <a:pt x="179" y="60"/>
                      <a:pt x="177" y="60"/>
                    </a:cubicBezTo>
                    <a:cubicBezTo>
                      <a:pt x="150" y="60"/>
                      <a:pt x="122" y="60"/>
                      <a:pt x="95" y="60"/>
                    </a:cubicBezTo>
                    <a:moveTo>
                      <a:pt x="95" y="45"/>
                    </a:moveTo>
                    <a:cubicBezTo>
                      <a:pt x="93" y="45"/>
                      <a:pt x="93" y="48"/>
                      <a:pt x="95" y="48"/>
                    </a:cubicBezTo>
                    <a:cubicBezTo>
                      <a:pt x="122" y="48"/>
                      <a:pt x="150" y="48"/>
                      <a:pt x="177" y="48"/>
                    </a:cubicBezTo>
                    <a:cubicBezTo>
                      <a:pt x="179" y="48"/>
                      <a:pt x="179" y="45"/>
                      <a:pt x="177" y="45"/>
                    </a:cubicBezTo>
                    <a:cubicBezTo>
                      <a:pt x="150" y="45"/>
                      <a:pt x="122" y="45"/>
                      <a:pt x="95" y="45"/>
                    </a:cubicBezTo>
                    <a:moveTo>
                      <a:pt x="95" y="30"/>
                    </a:moveTo>
                    <a:cubicBezTo>
                      <a:pt x="93" y="30"/>
                      <a:pt x="93" y="33"/>
                      <a:pt x="95" y="33"/>
                    </a:cubicBezTo>
                    <a:cubicBezTo>
                      <a:pt x="122" y="33"/>
                      <a:pt x="150" y="33"/>
                      <a:pt x="177" y="33"/>
                    </a:cubicBezTo>
                    <a:cubicBezTo>
                      <a:pt x="179" y="33"/>
                      <a:pt x="179" y="30"/>
                      <a:pt x="177" y="30"/>
                    </a:cubicBezTo>
                    <a:cubicBezTo>
                      <a:pt x="150" y="30"/>
                      <a:pt x="122" y="30"/>
                      <a:pt x="95" y="30"/>
                    </a:cubicBezTo>
                  </a:path>
                </a:pathLst>
              </a:custGeom>
              <a:solidFill>
                <a:srgbClr val="173DB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100">
                <a:extLst>
                  <a:ext uri="{FF2B5EF4-FFF2-40B4-BE49-F238E27FC236}">
                    <a16:creationId xmlns:a16="http://schemas.microsoft.com/office/drawing/2014/main" id="{91D98F1A-2326-4543-800A-117CEED9A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6635" y="2835878"/>
                <a:ext cx="470969" cy="15758"/>
              </a:xfrm>
              <a:custGeom>
                <a:avLst/>
                <a:gdLst>
                  <a:gd name="T0" fmla="*/ 84 w 86"/>
                  <a:gd name="T1" fmla="*/ 3 h 3"/>
                  <a:gd name="T2" fmla="*/ 2 w 86"/>
                  <a:gd name="T3" fmla="*/ 3 h 3"/>
                  <a:gd name="T4" fmla="*/ 2 w 86"/>
                  <a:gd name="T5" fmla="*/ 0 h 3"/>
                  <a:gd name="T6" fmla="*/ 84 w 86"/>
                  <a:gd name="T7" fmla="*/ 0 h 3"/>
                  <a:gd name="T8" fmla="*/ 84 w 8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">
                    <a:moveTo>
                      <a:pt x="84" y="3"/>
                    </a:moveTo>
                    <a:cubicBezTo>
                      <a:pt x="57" y="3"/>
                      <a:pt x="29" y="3"/>
                      <a:pt x="2" y="3"/>
                    </a:cubicBezTo>
                    <a:cubicBezTo>
                      <a:pt x="0" y="3"/>
                      <a:pt x="0" y="0"/>
                      <a:pt x="2" y="0"/>
                    </a:cubicBezTo>
                    <a:cubicBezTo>
                      <a:pt x="29" y="0"/>
                      <a:pt x="57" y="0"/>
                      <a:pt x="84" y="0"/>
                    </a:cubicBezTo>
                    <a:cubicBezTo>
                      <a:pt x="86" y="0"/>
                      <a:pt x="86" y="3"/>
                      <a:pt x="84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01">
                <a:extLst>
                  <a:ext uri="{FF2B5EF4-FFF2-40B4-BE49-F238E27FC236}">
                    <a16:creationId xmlns:a16="http://schemas.microsoft.com/office/drawing/2014/main" id="{64D8BA25-25FC-43FD-94B0-B930E6A95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6635" y="2918166"/>
                <a:ext cx="470969" cy="15758"/>
              </a:xfrm>
              <a:custGeom>
                <a:avLst/>
                <a:gdLst>
                  <a:gd name="T0" fmla="*/ 84 w 86"/>
                  <a:gd name="T1" fmla="*/ 3 h 3"/>
                  <a:gd name="T2" fmla="*/ 2 w 86"/>
                  <a:gd name="T3" fmla="*/ 3 h 3"/>
                  <a:gd name="T4" fmla="*/ 2 w 86"/>
                  <a:gd name="T5" fmla="*/ 0 h 3"/>
                  <a:gd name="T6" fmla="*/ 84 w 86"/>
                  <a:gd name="T7" fmla="*/ 0 h 3"/>
                  <a:gd name="T8" fmla="*/ 84 w 8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">
                    <a:moveTo>
                      <a:pt x="84" y="3"/>
                    </a:moveTo>
                    <a:cubicBezTo>
                      <a:pt x="57" y="3"/>
                      <a:pt x="29" y="3"/>
                      <a:pt x="2" y="3"/>
                    </a:cubicBezTo>
                    <a:cubicBezTo>
                      <a:pt x="0" y="3"/>
                      <a:pt x="0" y="0"/>
                      <a:pt x="2" y="0"/>
                    </a:cubicBezTo>
                    <a:cubicBezTo>
                      <a:pt x="29" y="0"/>
                      <a:pt x="57" y="0"/>
                      <a:pt x="84" y="0"/>
                    </a:cubicBezTo>
                    <a:cubicBezTo>
                      <a:pt x="86" y="0"/>
                      <a:pt x="86" y="3"/>
                      <a:pt x="84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02">
                <a:extLst>
                  <a:ext uri="{FF2B5EF4-FFF2-40B4-BE49-F238E27FC236}">
                    <a16:creationId xmlns:a16="http://schemas.microsoft.com/office/drawing/2014/main" id="{F3734077-7656-4594-8CDE-9E77D0B5C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6635" y="3000454"/>
                <a:ext cx="470969" cy="15758"/>
              </a:xfrm>
              <a:custGeom>
                <a:avLst/>
                <a:gdLst>
                  <a:gd name="T0" fmla="*/ 84 w 86"/>
                  <a:gd name="T1" fmla="*/ 3 h 3"/>
                  <a:gd name="T2" fmla="*/ 2 w 86"/>
                  <a:gd name="T3" fmla="*/ 3 h 3"/>
                  <a:gd name="T4" fmla="*/ 2 w 86"/>
                  <a:gd name="T5" fmla="*/ 0 h 3"/>
                  <a:gd name="T6" fmla="*/ 84 w 86"/>
                  <a:gd name="T7" fmla="*/ 0 h 3"/>
                  <a:gd name="T8" fmla="*/ 84 w 8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">
                    <a:moveTo>
                      <a:pt x="84" y="3"/>
                    </a:moveTo>
                    <a:cubicBezTo>
                      <a:pt x="57" y="3"/>
                      <a:pt x="29" y="3"/>
                      <a:pt x="2" y="3"/>
                    </a:cubicBezTo>
                    <a:cubicBezTo>
                      <a:pt x="0" y="3"/>
                      <a:pt x="0" y="0"/>
                      <a:pt x="2" y="0"/>
                    </a:cubicBezTo>
                    <a:cubicBezTo>
                      <a:pt x="29" y="0"/>
                      <a:pt x="57" y="0"/>
                      <a:pt x="84" y="0"/>
                    </a:cubicBezTo>
                    <a:cubicBezTo>
                      <a:pt x="86" y="0"/>
                      <a:pt x="86" y="3"/>
                      <a:pt x="84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103">
                <a:extLst>
                  <a:ext uri="{FF2B5EF4-FFF2-40B4-BE49-F238E27FC236}">
                    <a16:creationId xmlns:a16="http://schemas.microsoft.com/office/drawing/2014/main" id="{2001DF8B-E5DA-463D-811A-13553E8718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1726" y="3131765"/>
                <a:ext cx="465717" cy="17509"/>
              </a:xfrm>
              <a:custGeom>
                <a:avLst/>
                <a:gdLst>
                  <a:gd name="T0" fmla="*/ 83 w 85"/>
                  <a:gd name="T1" fmla="*/ 3 h 3"/>
                  <a:gd name="T2" fmla="*/ 1 w 85"/>
                  <a:gd name="T3" fmla="*/ 3 h 3"/>
                  <a:gd name="T4" fmla="*/ 1 w 85"/>
                  <a:gd name="T5" fmla="*/ 0 h 3"/>
                  <a:gd name="T6" fmla="*/ 83 w 85"/>
                  <a:gd name="T7" fmla="*/ 0 h 3"/>
                  <a:gd name="T8" fmla="*/ 83 w 8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">
                    <a:moveTo>
                      <a:pt x="83" y="3"/>
                    </a:moveTo>
                    <a:cubicBezTo>
                      <a:pt x="56" y="3"/>
                      <a:pt x="29" y="3"/>
                      <a:pt x="1" y="3"/>
                    </a:cubicBezTo>
                    <a:cubicBezTo>
                      <a:pt x="0" y="3"/>
                      <a:pt x="0" y="0"/>
                      <a:pt x="1" y="0"/>
                    </a:cubicBezTo>
                    <a:cubicBezTo>
                      <a:pt x="29" y="0"/>
                      <a:pt x="56" y="0"/>
                      <a:pt x="83" y="0"/>
                    </a:cubicBezTo>
                    <a:cubicBezTo>
                      <a:pt x="85" y="0"/>
                      <a:pt x="85" y="3"/>
                      <a:pt x="83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04">
                <a:extLst>
                  <a:ext uri="{FF2B5EF4-FFF2-40B4-BE49-F238E27FC236}">
                    <a16:creationId xmlns:a16="http://schemas.microsoft.com/office/drawing/2014/main" id="{A1C2D01B-5F0C-4C17-81B4-9181F2156D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1726" y="3187791"/>
                <a:ext cx="465717" cy="15758"/>
              </a:xfrm>
              <a:custGeom>
                <a:avLst/>
                <a:gdLst>
                  <a:gd name="T0" fmla="*/ 83 w 85"/>
                  <a:gd name="T1" fmla="*/ 3 h 3"/>
                  <a:gd name="T2" fmla="*/ 1 w 85"/>
                  <a:gd name="T3" fmla="*/ 3 h 3"/>
                  <a:gd name="T4" fmla="*/ 1 w 85"/>
                  <a:gd name="T5" fmla="*/ 0 h 3"/>
                  <a:gd name="T6" fmla="*/ 83 w 85"/>
                  <a:gd name="T7" fmla="*/ 0 h 3"/>
                  <a:gd name="T8" fmla="*/ 83 w 8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">
                    <a:moveTo>
                      <a:pt x="83" y="3"/>
                    </a:moveTo>
                    <a:cubicBezTo>
                      <a:pt x="56" y="3"/>
                      <a:pt x="29" y="3"/>
                      <a:pt x="1" y="3"/>
                    </a:cubicBezTo>
                    <a:cubicBezTo>
                      <a:pt x="0" y="3"/>
                      <a:pt x="0" y="0"/>
                      <a:pt x="1" y="0"/>
                    </a:cubicBezTo>
                    <a:cubicBezTo>
                      <a:pt x="29" y="0"/>
                      <a:pt x="56" y="0"/>
                      <a:pt x="83" y="0"/>
                    </a:cubicBezTo>
                    <a:cubicBezTo>
                      <a:pt x="85" y="0"/>
                      <a:pt x="85" y="3"/>
                      <a:pt x="83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105">
                <a:extLst>
                  <a:ext uri="{FF2B5EF4-FFF2-40B4-BE49-F238E27FC236}">
                    <a16:creationId xmlns:a16="http://schemas.microsoft.com/office/drawing/2014/main" id="{3C59DA43-B19D-44CB-93E3-4AA5CCE5F5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1726" y="3242067"/>
                <a:ext cx="465717" cy="15758"/>
              </a:xfrm>
              <a:custGeom>
                <a:avLst/>
                <a:gdLst>
                  <a:gd name="T0" fmla="*/ 83 w 85"/>
                  <a:gd name="T1" fmla="*/ 3 h 3"/>
                  <a:gd name="T2" fmla="*/ 1 w 85"/>
                  <a:gd name="T3" fmla="*/ 3 h 3"/>
                  <a:gd name="T4" fmla="*/ 1 w 85"/>
                  <a:gd name="T5" fmla="*/ 0 h 3"/>
                  <a:gd name="T6" fmla="*/ 83 w 85"/>
                  <a:gd name="T7" fmla="*/ 0 h 3"/>
                  <a:gd name="T8" fmla="*/ 83 w 8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">
                    <a:moveTo>
                      <a:pt x="83" y="3"/>
                    </a:moveTo>
                    <a:cubicBezTo>
                      <a:pt x="56" y="3"/>
                      <a:pt x="29" y="3"/>
                      <a:pt x="1" y="3"/>
                    </a:cubicBezTo>
                    <a:cubicBezTo>
                      <a:pt x="0" y="3"/>
                      <a:pt x="0" y="0"/>
                      <a:pt x="1" y="0"/>
                    </a:cubicBezTo>
                    <a:cubicBezTo>
                      <a:pt x="29" y="0"/>
                      <a:pt x="56" y="0"/>
                      <a:pt x="83" y="0"/>
                    </a:cubicBezTo>
                    <a:cubicBezTo>
                      <a:pt x="85" y="0"/>
                      <a:pt x="85" y="3"/>
                      <a:pt x="83" y="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6" name="Freeform 84">
              <a:extLst>
                <a:ext uri="{FF2B5EF4-FFF2-40B4-BE49-F238E27FC236}">
                  <a16:creationId xmlns:a16="http://schemas.microsoft.com/office/drawing/2014/main" id="{CE4C8209-AFE4-47F8-B7DE-52C9F2E568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240" y="5474242"/>
              <a:ext cx="484675" cy="484675"/>
            </a:xfrm>
            <a:custGeom>
              <a:avLst/>
              <a:gdLst>
                <a:gd name="T0" fmla="*/ 22 w 55"/>
                <a:gd name="T1" fmla="*/ 55 h 55"/>
                <a:gd name="T2" fmla="*/ 18 w 55"/>
                <a:gd name="T3" fmla="*/ 54 h 55"/>
                <a:gd name="T4" fmla="*/ 17 w 55"/>
                <a:gd name="T5" fmla="*/ 49 h 55"/>
                <a:gd name="T6" fmla="*/ 12 w 55"/>
                <a:gd name="T7" fmla="*/ 48 h 55"/>
                <a:gd name="T8" fmla="*/ 9 w 55"/>
                <a:gd name="T9" fmla="*/ 49 h 55"/>
                <a:gd name="T10" fmla="*/ 6 w 55"/>
                <a:gd name="T11" fmla="*/ 45 h 55"/>
                <a:gd name="T12" fmla="*/ 6 w 55"/>
                <a:gd name="T13" fmla="*/ 38 h 55"/>
                <a:gd name="T14" fmla="*/ 4 w 55"/>
                <a:gd name="T15" fmla="*/ 38 h 55"/>
                <a:gd name="T16" fmla="*/ 1 w 55"/>
                <a:gd name="T17" fmla="*/ 37 h 55"/>
                <a:gd name="T18" fmla="*/ 1 w 55"/>
                <a:gd name="T19" fmla="*/ 32 h 55"/>
                <a:gd name="T20" fmla="*/ 3 w 55"/>
                <a:gd name="T21" fmla="*/ 26 h 55"/>
                <a:gd name="T22" fmla="*/ 0 w 55"/>
                <a:gd name="T23" fmla="*/ 24 h 55"/>
                <a:gd name="T24" fmla="*/ 1 w 55"/>
                <a:gd name="T25" fmla="*/ 20 h 55"/>
                <a:gd name="T26" fmla="*/ 2 w 55"/>
                <a:gd name="T27" fmla="*/ 18 h 55"/>
                <a:gd name="T28" fmla="*/ 4 w 55"/>
                <a:gd name="T29" fmla="*/ 18 h 55"/>
                <a:gd name="T30" fmla="*/ 8 w 55"/>
                <a:gd name="T31" fmla="*/ 14 h 55"/>
                <a:gd name="T32" fmla="*/ 6 w 55"/>
                <a:gd name="T33" fmla="*/ 10 h 55"/>
                <a:gd name="T34" fmla="*/ 9 w 55"/>
                <a:gd name="T35" fmla="*/ 6 h 55"/>
                <a:gd name="T36" fmla="*/ 13 w 55"/>
                <a:gd name="T37" fmla="*/ 8 h 55"/>
                <a:gd name="T38" fmla="*/ 17 w 55"/>
                <a:gd name="T39" fmla="*/ 6 h 55"/>
                <a:gd name="T40" fmla="*/ 17 w 55"/>
                <a:gd name="T41" fmla="*/ 2 h 55"/>
                <a:gd name="T42" fmla="*/ 23 w 55"/>
                <a:gd name="T43" fmla="*/ 0 h 55"/>
                <a:gd name="T44" fmla="*/ 25 w 55"/>
                <a:gd name="T45" fmla="*/ 4 h 55"/>
                <a:gd name="T46" fmla="*/ 29 w 55"/>
                <a:gd name="T47" fmla="*/ 4 h 55"/>
                <a:gd name="T48" fmla="*/ 31 w 55"/>
                <a:gd name="T49" fmla="*/ 0 h 55"/>
                <a:gd name="T50" fmla="*/ 37 w 55"/>
                <a:gd name="T51" fmla="*/ 2 h 55"/>
                <a:gd name="T52" fmla="*/ 41 w 55"/>
                <a:gd name="T53" fmla="*/ 8 h 55"/>
                <a:gd name="T54" fmla="*/ 46 w 55"/>
                <a:gd name="T55" fmla="*/ 7 h 55"/>
                <a:gd name="T56" fmla="*/ 47 w 55"/>
                <a:gd name="T57" fmla="*/ 14 h 55"/>
                <a:gd name="T58" fmla="*/ 49 w 55"/>
                <a:gd name="T59" fmla="*/ 17 h 55"/>
                <a:gd name="T60" fmla="*/ 50 w 55"/>
                <a:gd name="T61" fmla="*/ 17 h 55"/>
                <a:gd name="T62" fmla="*/ 53 w 55"/>
                <a:gd name="T63" fmla="*/ 17 h 55"/>
                <a:gd name="T64" fmla="*/ 54 w 55"/>
                <a:gd name="T65" fmla="*/ 23 h 55"/>
                <a:gd name="T66" fmla="*/ 51 w 55"/>
                <a:gd name="T67" fmla="*/ 25 h 55"/>
                <a:gd name="T68" fmla="*/ 52 w 55"/>
                <a:gd name="T69" fmla="*/ 29 h 55"/>
                <a:gd name="T70" fmla="*/ 55 w 55"/>
                <a:gd name="T71" fmla="*/ 33 h 55"/>
                <a:gd name="T72" fmla="*/ 54 w 55"/>
                <a:gd name="T73" fmla="*/ 37 h 55"/>
                <a:gd name="T74" fmla="*/ 50 w 55"/>
                <a:gd name="T75" fmla="*/ 37 h 55"/>
                <a:gd name="T76" fmla="*/ 48 w 55"/>
                <a:gd name="T77" fmla="*/ 42 h 55"/>
                <a:gd name="T78" fmla="*/ 49 w 55"/>
                <a:gd name="T79" fmla="*/ 45 h 55"/>
                <a:gd name="T80" fmla="*/ 46 w 55"/>
                <a:gd name="T81" fmla="*/ 48 h 55"/>
                <a:gd name="T82" fmla="*/ 44 w 55"/>
                <a:gd name="T83" fmla="*/ 48 h 55"/>
                <a:gd name="T84" fmla="*/ 39 w 55"/>
                <a:gd name="T85" fmla="*/ 48 h 55"/>
                <a:gd name="T86" fmla="*/ 37 w 55"/>
                <a:gd name="T87" fmla="*/ 54 h 55"/>
                <a:gd name="T88" fmla="*/ 32 w 55"/>
                <a:gd name="T89" fmla="*/ 54 h 55"/>
                <a:gd name="T90" fmla="*/ 29 w 55"/>
                <a:gd name="T91" fmla="*/ 52 h 55"/>
                <a:gd name="T92" fmla="*/ 26 w 55"/>
                <a:gd name="T93" fmla="*/ 52 h 55"/>
                <a:gd name="T94" fmla="*/ 23 w 55"/>
                <a:gd name="T95" fmla="*/ 55 h 55"/>
                <a:gd name="T96" fmla="*/ 10 w 55"/>
                <a:gd name="T97" fmla="*/ 23 h 55"/>
                <a:gd name="T98" fmla="*/ 40 w 55"/>
                <a:gd name="T99" fmla="*/ 40 h 55"/>
                <a:gd name="T100" fmla="*/ 27 w 55"/>
                <a:gd name="T101" fmla="*/ 10 h 55"/>
                <a:gd name="T102" fmla="*/ 3 w 55"/>
                <a:gd name="T103" fmla="*/ 30 h 55"/>
                <a:gd name="T104" fmla="*/ 52 w 55"/>
                <a:gd name="T105" fmla="*/ 29 h 55"/>
                <a:gd name="T106" fmla="*/ 25 w 55"/>
                <a:gd name="T107" fmla="*/ 4 h 55"/>
                <a:gd name="T108" fmla="*/ 25 w 55"/>
                <a:gd name="T109" fmla="*/ 4 h 55"/>
                <a:gd name="T110" fmla="*/ 29 w 55"/>
                <a:gd name="T111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5" h="55">
                  <a:moveTo>
                    <a:pt x="23" y="55"/>
                  </a:move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5"/>
                    <a:pt x="20" y="55"/>
                    <a:pt x="20" y="54"/>
                  </a:cubicBezTo>
                  <a:cubicBezTo>
                    <a:pt x="20" y="54"/>
                    <a:pt x="18" y="54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2"/>
                    <a:pt x="18" y="51"/>
                    <a:pt x="18" y="51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4" y="48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2" y="48"/>
                  </a:cubicBezTo>
                  <a:cubicBezTo>
                    <a:pt x="11" y="49"/>
                    <a:pt x="11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9"/>
                    <a:pt x="9" y="49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3"/>
                    <a:pt x="8" y="42"/>
                    <a:pt x="8" y="42"/>
                  </a:cubicBezTo>
                  <a:cubicBezTo>
                    <a:pt x="8" y="41"/>
                    <a:pt x="6" y="38"/>
                    <a:pt x="6" y="38"/>
                  </a:cubicBezTo>
                  <a:cubicBezTo>
                    <a:pt x="6" y="38"/>
                    <a:pt x="5" y="38"/>
                    <a:pt x="5" y="38"/>
                  </a:cubicBezTo>
                  <a:cubicBezTo>
                    <a:pt x="5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8"/>
                    <a:pt x="2" y="38"/>
                    <a:pt x="1" y="38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33"/>
                    <a:pt x="0" y="33"/>
                    <a:pt x="1" y="32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3" y="29"/>
                    <a:pt x="4" y="27"/>
                    <a:pt x="3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8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2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6" y="17"/>
                    <a:pt x="6" y="17"/>
                    <a:pt x="6" y="16"/>
                  </a:cubicBezTo>
                  <a:cubicBezTo>
                    <a:pt x="7" y="16"/>
                    <a:pt x="8" y="15"/>
                    <a:pt x="8" y="14"/>
                  </a:cubicBezTo>
                  <a:cubicBezTo>
                    <a:pt x="8" y="13"/>
                    <a:pt x="7" y="12"/>
                    <a:pt x="6" y="12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8" y="8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1" y="7"/>
                    <a:pt x="12" y="7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6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9" y="1"/>
                    <a:pt x="20" y="1"/>
                  </a:cubicBezTo>
                  <a:cubicBezTo>
                    <a:pt x="21" y="1"/>
                    <a:pt x="22" y="0"/>
                    <a:pt x="22" y="0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3" y="1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4"/>
                    <a:pt x="27" y="4"/>
                    <a:pt x="27" y="4"/>
                  </a:cubicBezTo>
                  <a:cubicBezTo>
                    <a:pt x="28" y="4"/>
                    <a:pt x="29" y="4"/>
                    <a:pt x="29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1" y="1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4" y="0"/>
                    <a:pt x="34" y="1"/>
                  </a:cubicBezTo>
                  <a:cubicBezTo>
                    <a:pt x="35" y="1"/>
                    <a:pt x="37" y="1"/>
                    <a:pt x="37" y="2"/>
                  </a:cubicBezTo>
                  <a:cubicBezTo>
                    <a:pt x="37" y="3"/>
                    <a:pt x="37" y="5"/>
                    <a:pt x="37" y="6"/>
                  </a:cubicBezTo>
                  <a:cubicBezTo>
                    <a:pt x="38" y="6"/>
                    <a:pt x="41" y="8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2" y="8"/>
                    <a:pt x="43" y="7"/>
                    <a:pt x="44" y="6"/>
                  </a:cubicBezTo>
                  <a:cubicBezTo>
                    <a:pt x="44" y="6"/>
                    <a:pt x="45" y="6"/>
                    <a:pt x="45" y="6"/>
                  </a:cubicBezTo>
                  <a:cubicBezTo>
                    <a:pt x="45" y="6"/>
                    <a:pt x="45" y="6"/>
                    <a:pt x="46" y="7"/>
                  </a:cubicBezTo>
                  <a:cubicBezTo>
                    <a:pt x="47" y="8"/>
                    <a:pt x="48" y="9"/>
                    <a:pt x="49" y="10"/>
                  </a:cubicBezTo>
                  <a:cubicBezTo>
                    <a:pt x="48" y="11"/>
                    <a:pt x="47" y="12"/>
                    <a:pt x="47" y="13"/>
                  </a:cubicBezTo>
                  <a:cubicBezTo>
                    <a:pt x="47" y="13"/>
                    <a:pt x="47" y="13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5"/>
                    <a:pt x="48" y="16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4" y="18"/>
                    <a:pt x="54" y="19"/>
                    <a:pt x="54" y="19"/>
                  </a:cubicBezTo>
                  <a:cubicBezTo>
                    <a:pt x="54" y="20"/>
                    <a:pt x="55" y="21"/>
                    <a:pt x="55" y="22"/>
                  </a:cubicBezTo>
                  <a:cubicBezTo>
                    <a:pt x="55" y="23"/>
                    <a:pt x="55" y="23"/>
                    <a:pt x="54" y="23"/>
                  </a:cubicBezTo>
                  <a:cubicBezTo>
                    <a:pt x="54" y="24"/>
                    <a:pt x="53" y="24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6"/>
                  </a:cubicBezTo>
                  <a:cubicBezTo>
                    <a:pt x="51" y="27"/>
                    <a:pt x="51" y="28"/>
                    <a:pt x="51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1" y="30"/>
                    <a:pt x="55" y="31"/>
                    <a:pt x="55" y="32"/>
                  </a:cubicBezTo>
                  <a:cubicBezTo>
                    <a:pt x="55" y="32"/>
                    <a:pt x="55" y="32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5" y="34"/>
                    <a:pt x="54" y="35"/>
                    <a:pt x="54" y="35"/>
                  </a:cubicBezTo>
                  <a:cubicBezTo>
                    <a:pt x="54" y="35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2" y="37"/>
                    <a:pt x="52" y="37"/>
                    <a:pt x="51" y="37"/>
                  </a:cubicBezTo>
                  <a:cubicBezTo>
                    <a:pt x="51" y="37"/>
                    <a:pt x="51" y="37"/>
                    <a:pt x="50" y="37"/>
                  </a:cubicBezTo>
                  <a:cubicBezTo>
                    <a:pt x="50" y="37"/>
                    <a:pt x="50" y="37"/>
                    <a:pt x="49" y="38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3"/>
                    <a:pt x="49" y="43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8" y="46"/>
                    <a:pt x="48" y="46"/>
                  </a:cubicBezTo>
                  <a:cubicBezTo>
                    <a:pt x="48" y="47"/>
                    <a:pt x="47" y="47"/>
                    <a:pt x="47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8"/>
                    <a:pt x="46" y="49"/>
                    <a:pt x="46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5" y="49"/>
                    <a:pt x="45" y="49"/>
                    <a:pt x="44" y="48"/>
                  </a:cubicBezTo>
                  <a:cubicBezTo>
                    <a:pt x="43" y="48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7"/>
                    <a:pt x="40" y="48"/>
                    <a:pt x="39" y="48"/>
                  </a:cubicBezTo>
                  <a:cubicBezTo>
                    <a:pt x="39" y="49"/>
                    <a:pt x="38" y="49"/>
                    <a:pt x="38" y="49"/>
                  </a:cubicBezTo>
                  <a:cubicBezTo>
                    <a:pt x="38" y="50"/>
                    <a:pt x="38" y="52"/>
                    <a:pt x="38" y="52"/>
                  </a:cubicBezTo>
                  <a:cubicBezTo>
                    <a:pt x="38" y="54"/>
                    <a:pt x="38" y="54"/>
                    <a:pt x="37" y="54"/>
                  </a:cubicBezTo>
                  <a:cubicBezTo>
                    <a:pt x="36" y="54"/>
                    <a:pt x="34" y="55"/>
                    <a:pt x="33" y="55"/>
                  </a:cubicBezTo>
                  <a:cubicBezTo>
                    <a:pt x="33" y="55"/>
                    <a:pt x="33" y="55"/>
                    <a:pt x="32" y="55"/>
                  </a:cubicBezTo>
                  <a:cubicBezTo>
                    <a:pt x="32" y="55"/>
                    <a:pt x="32" y="55"/>
                    <a:pt x="32" y="54"/>
                  </a:cubicBezTo>
                  <a:cubicBezTo>
                    <a:pt x="31" y="53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29" y="52"/>
                  </a:cubicBezTo>
                  <a:cubicBezTo>
                    <a:pt x="29" y="52"/>
                    <a:pt x="29" y="51"/>
                    <a:pt x="28" y="51"/>
                  </a:cubicBezTo>
                  <a:cubicBezTo>
                    <a:pt x="28" y="51"/>
                    <a:pt x="27" y="51"/>
                    <a:pt x="27" y="51"/>
                  </a:cubicBezTo>
                  <a:cubicBezTo>
                    <a:pt x="26" y="51"/>
                    <a:pt x="26" y="51"/>
                    <a:pt x="26" y="52"/>
                  </a:cubicBezTo>
                  <a:cubicBezTo>
                    <a:pt x="25" y="52"/>
                    <a:pt x="25" y="53"/>
                    <a:pt x="25" y="53"/>
                  </a:cubicBezTo>
                  <a:cubicBezTo>
                    <a:pt x="24" y="54"/>
                    <a:pt x="24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moveTo>
                    <a:pt x="27" y="10"/>
                  </a:moveTo>
                  <a:cubicBezTo>
                    <a:pt x="27" y="10"/>
                    <a:pt x="26" y="10"/>
                    <a:pt x="25" y="10"/>
                  </a:cubicBezTo>
                  <a:cubicBezTo>
                    <a:pt x="18" y="11"/>
                    <a:pt x="12" y="16"/>
                    <a:pt x="10" y="23"/>
                  </a:cubicBezTo>
                  <a:cubicBezTo>
                    <a:pt x="8" y="31"/>
                    <a:pt x="11" y="39"/>
                    <a:pt x="18" y="43"/>
                  </a:cubicBezTo>
                  <a:cubicBezTo>
                    <a:pt x="21" y="45"/>
                    <a:pt x="24" y="46"/>
                    <a:pt x="27" y="46"/>
                  </a:cubicBezTo>
                  <a:cubicBezTo>
                    <a:pt x="32" y="46"/>
                    <a:pt x="37" y="44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5" y="35"/>
                    <a:pt x="47" y="27"/>
                    <a:pt x="44" y="20"/>
                  </a:cubicBezTo>
                  <a:cubicBezTo>
                    <a:pt x="41" y="14"/>
                    <a:pt x="34" y="10"/>
                    <a:pt x="27" y="10"/>
                  </a:cubicBezTo>
                  <a:moveTo>
                    <a:pt x="4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4" y="30"/>
                  </a:cubicBezTo>
                  <a:moveTo>
                    <a:pt x="51" y="29"/>
                  </a:moveTo>
                  <a:cubicBezTo>
                    <a:pt x="51" y="29"/>
                    <a:pt x="51" y="29"/>
                    <a:pt x="52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</a:path>
              </a:pathLst>
            </a:custGeom>
            <a:solidFill>
              <a:srgbClr val="3E66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4" name="TextBox 123">
            <a:extLst>
              <a:ext uri="{FF2B5EF4-FFF2-40B4-BE49-F238E27FC236}">
                <a16:creationId xmlns:a16="http://schemas.microsoft.com/office/drawing/2014/main" id="{1270238A-5C8B-436D-997C-34F4B71BAAD5}"/>
              </a:ext>
            </a:extLst>
          </p:cNvPr>
          <p:cNvSpPr txBox="1"/>
          <p:nvPr/>
        </p:nvSpPr>
        <p:spPr>
          <a:xfrm>
            <a:off x="7188545" y="653994"/>
            <a:ext cx="3857838" cy="27084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a-IR" sz="8800" b="1" dirty="0" smtClean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Franklin Gothic Medium" panose="020B0603020102020204" pitchFamily="34" charset="0"/>
                <a:cs typeface="B Titr" panose="00000700000000000000" pitchFamily="2" charset="-78"/>
              </a:rPr>
              <a:t>با تشکر از توجه شما</a:t>
            </a:r>
            <a:endParaRPr lang="en-US" sz="8800" b="1" dirty="0"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Franklin Gothic Medium" panose="020B0603020102020204" pitchFamily="34" charset="0"/>
              <a:cs typeface="B Titr" panose="00000700000000000000" pitchFamily="2" charset="-78"/>
            </a:endParaRPr>
          </a:p>
        </p:txBody>
      </p:sp>
      <p:sp>
        <p:nvSpPr>
          <p:cNvPr id="141" name="Freeform 84">
            <a:extLst>
              <a:ext uri="{FF2B5EF4-FFF2-40B4-BE49-F238E27FC236}">
                <a16:creationId xmlns:a16="http://schemas.microsoft.com/office/drawing/2014/main" id="{3A548364-0CB2-44FD-B135-180067C9AD23}"/>
              </a:ext>
            </a:extLst>
          </p:cNvPr>
          <p:cNvSpPr>
            <a:spLocks noEditPoints="1"/>
          </p:cNvSpPr>
          <p:nvPr/>
        </p:nvSpPr>
        <p:spPr bwMode="auto">
          <a:xfrm>
            <a:off x="10426369" y="3934835"/>
            <a:ext cx="1015200" cy="1015200"/>
          </a:xfrm>
          <a:custGeom>
            <a:avLst/>
            <a:gdLst>
              <a:gd name="T0" fmla="*/ 22 w 55"/>
              <a:gd name="T1" fmla="*/ 55 h 55"/>
              <a:gd name="T2" fmla="*/ 18 w 55"/>
              <a:gd name="T3" fmla="*/ 54 h 55"/>
              <a:gd name="T4" fmla="*/ 17 w 55"/>
              <a:gd name="T5" fmla="*/ 49 h 55"/>
              <a:gd name="T6" fmla="*/ 12 w 55"/>
              <a:gd name="T7" fmla="*/ 48 h 55"/>
              <a:gd name="T8" fmla="*/ 9 w 55"/>
              <a:gd name="T9" fmla="*/ 49 h 55"/>
              <a:gd name="T10" fmla="*/ 6 w 55"/>
              <a:gd name="T11" fmla="*/ 45 h 55"/>
              <a:gd name="T12" fmla="*/ 6 w 55"/>
              <a:gd name="T13" fmla="*/ 38 h 55"/>
              <a:gd name="T14" fmla="*/ 4 w 55"/>
              <a:gd name="T15" fmla="*/ 38 h 55"/>
              <a:gd name="T16" fmla="*/ 1 w 55"/>
              <a:gd name="T17" fmla="*/ 37 h 55"/>
              <a:gd name="T18" fmla="*/ 1 w 55"/>
              <a:gd name="T19" fmla="*/ 32 h 55"/>
              <a:gd name="T20" fmla="*/ 3 w 55"/>
              <a:gd name="T21" fmla="*/ 26 h 55"/>
              <a:gd name="T22" fmla="*/ 0 w 55"/>
              <a:gd name="T23" fmla="*/ 24 h 55"/>
              <a:gd name="T24" fmla="*/ 1 w 55"/>
              <a:gd name="T25" fmla="*/ 20 h 55"/>
              <a:gd name="T26" fmla="*/ 2 w 55"/>
              <a:gd name="T27" fmla="*/ 18 h 55"/>
              <a:gd name="T28" fmla="*/ 4 w 55"/>
              <a:gd name="T29" fmla="*/ 18 h 55"/>
              <a:gd name="T30" fmla="*/ 8 w 55"/>
              <a:gd name="T31" fmla="*/ 14 h 55"/>
              <a:gd name="T32" fmla="*/ 6 w 55"/>
              <a:gd name="T33" fmla="*/ 10 h 55"/>
              <a:gd name="T34" fmla="*/ 9 w 55"/>
              <a:gd name="T35" fmla="*/ 6 h 55"/>
              <a:gd name="T36" fmla="*/ 13 w 55"/>
              <a:gd name="T37" fmla="*/ 8 h 55"/>
              <a:gd name="T38" fmla="*/ 17 w 55"/>
              <a:gd name="T39" fmla="*/ 6 h 55"/>
              <a:gd name="T40" fmla="*/ 17 w 55"/>
              <a:gd name="T41" fmla="*/ 2 h 55"/>
              <a:gd name="T42" fmla="*/ 23 w 55"/>
              <a:gd name="T43" fmla="*/ 0 h 55"/>
              <a:gd name="T44" fmla="*/ 25 w 55"/>
              <a:gd name="T45" fmla="*/ 4 h 55"/>
              <a:gd name="T46" fmla="*/ 29 w 55"/>
              <a:gd name="T47" fmla="*/ 4 h 55"/>
              <a:gd name="T48" fmla="*/ 31 w 55"/>
              <a:gd name="T49" fmla="*/ 0 h 55"/>
              <a:gd name="T50" fmla="*/ 37 w 55"/>
              <a:gd name="T51" fmla="*/ 2 h 55"/>
              <a:gd name="T52" fmla="*/ 41 w 55"/>
              <a:gd name="T53" fmla="*/ 8 h 55"/>
              <a:gd name="T54" fmla="*/ 46 w 55"/>
              <a:gd name="T55" fmla="*/ 7 h 55"/>
              <a:gd name="T56" fmla="*/ 47 w 55"/>
              <a:gd name="T57" fmla="*/ 14 h 55"/>
              <a:gd name="T58" fmla="*/ 49 w 55"/>
              <a:gd name="T59" fmla="*/ 17 h 55"/>
              <a:gd name="T60" fmla="*/ 50 w 55"/>
              <a:gd name="T61" fmla="*/ 17 h 55"/>
              <a:gd name="T62" fmla="*/ 53 w 55"/>
              <a:gd name="T63" fmla="*/ 17 h 55"/>
              <a:gd name="T64" fmla="*/ 54 w 55"/>
              <a:gd name="T65" fmla="*/ 23 h 55"/>
              <a:gd name="T66" fmla="*/ 51 w 55"/>
              <a:gd name="T67" fmla="*/ 25 h 55"/>
              <a:gd name="T68" fmla="*/ 52 w 55"/>
              <a:gd name="T69" fmla="*/ 29 h 55"/>
              <a:gd name="T70" fmla="*/ 55 w 55"/>
              <a:gd name="T71" fmla="*/ 33 h 55"/>
              <a:gd name="T72" fmla="*/ 54 w 55"/>
              <a:gd name="T73" fmla="*/ 37 h 55"/>
              <a:gd name="T74" fmla="*/ 50 w 55"/>
              <a:gd name="T75" fmla="*/ 37 h 55"/>
              <a:gd name="T76" fmla="*/ 48 w 55"/>
              <a:gd name="T77" fmla="*/ 42 h 55"/>
              <a:gd name="T78" fmla="*/ 49 w 55"/>
              <a:gd name="T79" fmla="*/ 45 h 55"/>
              <a:gd name="T80" fmla="*/ 46 w 55"/>
              <a:gd name="T81" fmla="*/ 48 h 55"/>
              <a:gd name="T82" fmla="*/ 44 w 55"/>
              <a:gd name="T83" fmla="*/ 48 h 55"/>
              <a:gd name="T84" fmla="*/ 39 w 55"/>
              <a:gd name="T85" fmla="*/ 48 h 55"/>
              <a:gd name="T86" fmla="*/ 37 w 55"/>
              <a:gd name="T87" fmla="*/ 54 h 55"/>
              <a:gd name="T88" fmla="*/ 32 w 55"/>
              <a:gd name="T89" fmla="*/ 54 h 55"/>
              <a:gd name="T90" fmla="*/ 29 w 55"/>
              <a:gd name="T91" fmla="*/ 52 h 55"/>
              <a:gd name="T92" fmla="*/ 26 w 55"/>
              <a:gd name="T93" fmla="*/ 52 h 55"/>
              <a:gd name="T94" fmla="*/ 23 w 55"/>
              <a:gd name="T95" fmla="*/ 55 h 55"/>
              <a:gd name="T96" fmla="*/ 10 w 55"/>
              <a:gd name="T97" fmla="*/ 23 h 55"/>
              <a:gd name="T98" fmla="*/ 40 w 55"/>
              <a:gd name="T99" fmla="*/ 40 h 55"/>
              <a:gd name="T100" fmla="*/ 27 w 55"/>
              <a:gd name="T101" fmla="*/ 10 h 55"/>
              <a:gd name="T102" fmla="*/ 3 w 55"/>
              <a:gd name="T103" fmla="*/ 30 h 55"/>
              <a:gd name="T104" fmla="*/ 52 w 55"/>
              <a:gd name="T105" fmla="*/ 29 h 55"/>
              <a:gd name="T106" fmla="*/ 25 w 55"/>
              <a:gd name="T107" fmla="*/ 4 h 55"/>
              <a:gd name="T108" fmla="*/ 25 w 55"/>
              <a:gd name="T109" fmla="*/ 4 h 55"/>
              <a:gd name="T110" fmla="*/ 29 w 55"/>
              <a:gd name="T111" fmla="*/ 4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5" h="55">
                <a:moveTo>
                  <a:pt x="23" y="55"/>
                </a:moveTo>
                <a:cubicBezTo>
                  <a:pt x="23" y="55"/>
                  <a:pt x="23" y="55"/>
                  <a:pt x="23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1" y="55"/>
                  <a:pt x="20" y="55"/>
                  <a:pt x="20" y="54"/>
                </a:cubicBezTo>
                <a:cubicBezTo>
                  <a:pt x="20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1"/>
                  <a:pt x="18" y="51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3" y="48"/>
                  <a:pt x="13" y="48"/>
                  <a:pt x="12" y="48"/>
                </a:cubicBezTo>
                <a:cubicBezTo>
                  <a:pt x="11" y="49"/>
                  <a:pt x="11" y="49"/>
                  <a:pt x="10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49"/>
                  <a:pt x="10" y="49"/>
                  <a:pt x="9" y="49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7" y="44"/>
                  <a:pt x="7" y="44"/>
                  <a:pt x="7" y="44"/>
                </a:cubicBezTo>
                <a:cubicBezTo>
                  <a:pt x="7" y="43"/>
                  <a:pt x="8" y="42"/>
                  <a:pt x="8" y="42"/>
                </a:cubicBezTo>
                <a:cubicBezTo>
                  <a:pt x="8" y="41"/>
                  <a:pt x="6" y="38"/>
                  <a:pt x="6" y="38"/>
                </a:cubicBezTo>
                <a:cubicBezTo>
                  <a:pt x="6" y="38"/>
                  <a:pt x="5" y="38"/>
                  <a:pt x="5" y="38"/>
                </a:cubicBezTo>
                <a:cubicBezTo>
                  <a:pt x="5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3" y="38"/>
                  <a:pt x="2" y="38"/>
                  <a:pt x="1" y="38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5"/>
                  <a:pt x="0" y="34"/>
                  <a:pt x="0" y="34"/>
                </a:cubicBezTo>
                <a:cubicBezTo>
                  <a:pt x="0" y="33"/>
                  <a:pt x="0" y="33"/>
                  <a:pt x="1" y="32"/>
                </a:cubicBezTo>
                <a:cubicBezTo>
                  <a:pt x="3" y="30"/>
                  <a:pt x="3" y="30"/>
                  <a:pt x="3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3" y="29"/>
                  <a:pt x="4" y="27"/>
                  <a:pt x="3" y="26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5"/>
                  <a:pt x="2" y="25"/>
                  <a:pt x="1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3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1"/>
                  <a:pt x="0" y="21"/>
                  <a:pt x="1" y="20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8"/>
                </a:cubicBezTo>
                <a:cubicBezTo>
                  <a:pt x="1" y="18"/>
                  <a:pt x="1" y="18"/>
                  <a:pt x="2" y="18"/>
                </a:cubicBezTo>
                <a:cubicBezTo>
                  <a:pt x="2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4" y="18"/>
                  <a:pt x="4" y="18"/>
                </a:cubicBezTo>
                <a:cubicBezTo>
                  <a:pt x="4" y="18"/>
                  <a:pt x="5" y="18"/>
                  <a:pt x="5" y="18"/>
                </a:cubicBezTo>
                <a:cubicBezTo>
                  <a:pt x="6" y="17"/>
                  <a:pt x="6" y="17"/>
                  <a:pt x="6" y="16"/>
                </a:cubicBezTo>
                <a:cubicBezTo>
                  <a:pt x="7" y="16"/>
                  <a:pt x="8" y="15"/>
                  <a:pt x="8" y="14"/>
                </a:cubicBezTo>
                <a:cubicBezTo>
                  <a:pt x="8" y="13"/>
                  <a:pt x="7" y="12"/>
                  <a:pt x="6" y="12"/>
                </a:cubicBezTo>
                <a:cubicBezTo>
                  <a:pt x="6" y="11"/>
                  <a:pt x="6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7" y="9"/>
                  <a:pt x="7" y="9"/>
                  <a:pt x="7" y="9"/>
                </a:cubicBezTo>
                <a:cubicBezTo>
                  <a:pt x="7" y="8"/>
                  <a:pt x="8" y="8"/>
                  <a:pt x="8" y="8"/>
                </a:cubicBezTo>
                <a:cubicBezTo>
                  <a:pt x="8" y="8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1" y="7"/>
                  <a:pt x="12" y="7"/>
                </a:cubicBezTo>
                <a:cubicBezTo>
                  <a:pt x="12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8"/>
                  <a:pt x="16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5"/>
                  <a:pt x="17" y="5"/>
                  <a:pt x="17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9" y="1"/>
                  <a:pt x="20" y="1"/>
                </a:cubicBezTo>
                <a:cubicBezTo>
                  <a:pt x="21" y="1"/>
                  <a:pt x="22" y="0"/>
                  <a:pt x="22" y="0"/>
                </a:cubicBezTo>
                <a:cubicBezTo>
                  <a:pt x="22" y="0"/>
                  <a:pt x="23" y="0"/>
                  <a:pt x="23" y="0"/>
                </a:cubicBezTo>
                <a:cubicBezTo>
                  <a:pt x="23" y="1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6" y="4"/>
                  <a:pt x="27" y="4"/>
                  <a:pt x="27" y="4"/>
                </a:cubicBezTo>
                <a:cubicBezTo>
                  <a:pt x="28" y="4"/>
                  <a:pt x="29" y="4"/>
                  <a:pt x="29" y="4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30" y="3"/>
                  <a:pt x="31" y="1"/>
                  <a:pt x="31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0"/>
                  <a:pt x="34" y="0"/>
                  <a:pt x="34" y="1"/>
                </a:cubicBezTo>
                <a:cubicBezTo>
                  <a:pt x="35" y="1"/>
                  <a:pt x="37" y="1"/>
                  <a:pt x="37" y="2"/>
                </a:cubicBezTo>
                <a:cubicBezTo>
                  <a:pt x="37" y="3"/>
                  <a:pt x="37" y="5"/>
                  <a:pt x="37" y="6"/>
                </a:cubicBezTo>
                <a:cubicBezTo>
                  <a:pt x="38" y="6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2" y="8"/>
                  <a:pt x="43" y="7"/>
                  <a:pt x="44" y="6"/>
                </a:cubicBezTo>
                <a:cubicBezTo>
                  <a:pt x="44" y="6"/>
                  <a:pt x="45" y="6"/>
                  <a:pt x="45" y="6"/>
                </a:cubicBezTo>
                <a:cubicBezTo>
                  <a:pt x="45" y="6"/>
                  <a:pt x="45" y="6"/>
                  <a:pt x="46" y="7"/>
                </a:cubicBezTo>
                <a:cubicBezTo>
                  <a:pt x="47" y="8"/>
                  <a:pt x="48" y="9"/>
                  <a:pt x="49" y="10"/>
                </a:cubicBezTo>
                <a:cubicBezTo>
                  <a:pt x="48" y="11"/>
                  <a:pt x="47" y="12"/>
                  <a:pt x="47" y="13"/>
                </a:cubicBezTo>
                <a:cubicBezTo>
                  <a:pt x="47" y="13"/>
                  <a:pt x="47" y="13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5"/>
                  <a:pt x="48" y="16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1" y="17"/>
                  <a:pt x="51" y="17"/>
                  <a:pt x="51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4" y="18"/>
                  <a:pt x="54" y="19"/>
                  <a:pt x="54" y="19"/>
                </a:cubicBezTo>
                <a:cubicBezTo>
                  <a:pt x="54" y="20"/>
                  <a:pt x="55" y="21"/>
                  <a:pt x="55" y="22"/>
                </a:cubicBezTo>
                <a:cubicBezTo>
                  <a:pt x="55" y="23"/>
                  <a:pt x="55" y="23"/>
                  <a:pt x="54" y="23"/>
                </a:cubicBezTo>
                <a:cubicBezTo>
                  <a:pt x="54" y="24"/>
                  <a:pt x="53" y="24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6"/>
                </a:cubicBezTo>
                <a:cubicBezTo>
                  <a:pt x="51" y="27"/>
                  <a:pt x="51" y="28"/>
                  <a:pt x="51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1" y="30"/>
                  <a:pt x="55" y="31"/>
                  <a:pt x="55" y="32"/>
                </a:cubicBezTo>
                <a:cubicBezTo>
                  <a:pt x="55" y="32"/>
                  <a:pt x="55" y="32"/>
                  <a:pt x="55" y="33"/>
                </a:cubicBezTo>
                <a:cubicBezTo>
                  <a:pt x="55" y="33"/>
                  <a:pt x="55" y="33"/>
                  <a:pt x="55" y="33"/>
                </a:cubicBezTo>
                <a:cubicBezTo>
                  <a:pt x="55" y="34"/>
                  <a:pt x="54" y="35"/>
                  <a:pt x="54" y="35"/>
                </a:cubicBezTo>
                <a:cubicBezTo>
                  <a:pt x="54" y="35"/>
                  <a:pt x="54" y="37"/>
                  <a:pt x="54" y="37"/>
                </a:cubicBezTo>
                <a:cubicBezTo>
                  <a:pt x="54" y="37"/>
                  <a:pt x="54" y="37"/>
                  <a:pt x="54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51" y="37"/>
                  <a:pt x="51" y="37"/>
                  <a:pt x="50" y="37"/>
                </a:cubicBezTo>
                <a:cubicBezTo>
                  <a:pt x="50" y="37"/>
                  <a:pt x="50" y="37"/>
                  <a:pt x="49" y="38"/>
                </a:cubicBezTo>
                <a:cubicBezTo>
                  <a:pt x="47" y="41"/>
                  <a:pt x="47" y="41"/>
                  <a:pt x="47" y="41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3"/>
                  <a:pt x="49" y="43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8" y="46"/>
                  <a:pt x="48" y="46"/>
                </a:cubicBezTo>
                <a:cubicBezTo>
                  <a:pt x="48" y="47"/>
                  <a:pt x="47" y="47"/>
                  <a:pt x="47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9"/>
                  <a:pt x="46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4" y="48"/>
                </a:cubicBezTo>
                <a:cubicBezTo>
                  <a:pt x="43" y="48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1" y="47"/>
                  <a:pt x="40" y="48"/>
                  <a:pt x="39" y="48"/>
                </a:cubicBezTo>
                <a:cubicBezTo>
                  <a:pt x="39" y="49"/>
                  <a:pt x="38" y="49"/>
                  <a:pt x="38" y="49"/>
                </a:cubicBezTo>
                <a:cubicBezTo>
                  <a:pt x="38" y="50"/>
                  <a:pt x="38" y="52"/>
                  <a:pt x="38" y="52"/>
                </a:cubicBezTo>
                <a:cubicBezTo>
                  <a:pt x="38" y="54"/>
                  <a:pt x="38" y="54"/>
                  <a:pt x="37" y="54"/>
                </a:cubicBezTo>
                <a:cubicBezTo>
                  <a:pt x="36" y="54"/>
                  <a:pt x="34" y="55"/>
                  <a:pt x="33" y="55"/>
                </a:cubicBezTo>
                <a:cubicBezTo>
                  <a:pt x="33" y="55"/>
                  <a:pt x="33" y="55"/>
                  <a:pt x="32" y="55"/>
                </a:cubicBezTo>
                <a:cubicBezTo>
                  <a:pt x="32" y="55"/>
                  <a:pt x="32" y="55"/>
                  <a:pt x="32" y="54"/>
                </a:cubicBezTo>
                <a:cubicBezTo>
                  <a:pt x="31" y="53"/>
                  <a:pt x="30" y="52"/>
                  <a:pt x="30" y="52"/>
                </a:cubicBezTo>
                <a:cubicBezTo>
                  <a:pt x="30" y="52"/>
                  <a:pt x="30" y="52"/>
                  <a:pt x="30" y="52"/>
                </a:cubicBezTo>
                <a:cubicBezTo>
                  <a:pt x="30" y="52"/>
                  <a:pt x="30" y="52"/>
                  <a:pt x="29" y="52"/>
                </a:cubicBezTo>
                <a:cubicBezTo>
                  <a:pt x="29" y="52"/>
                  <a:pt x="29" y="51"/>
                  <a:pt x="28" y="51"/>
                </a:cubicBezTo>
                <a:cubicBezTo>
                  <a:pt x="28" y="51"/>
                  <a:pt x="27" y="51"/>
                  <a:pt x="27" y="51"/>
                </a:cubicBezTo>
                <a:cubicBezTo>
                  <a:pt x="26" y="51"/>
                  <a:pt x="26" y="51"/>
                  <a:pt x="26" y="52"/>
                </a:cubicBezTo>
                <a:cubicBezTo>
                  <a:pt x="25" y="52"/>
                  <a:pt x="25" y="53"/>
                  <a:pt x="25" y="53"/>
                </a:cubicBezTo>
                <a:cubicBezTo>
                  <a:pt x="24" y="54"/>
                  <a:pt x="24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moveTo>
                  <a:pt x="27" y="10"/>
                </a:moveTo>
                <a:cubicBezTo>
                  <a:pt x="27" y="10"/>
                  <a:pt x="26" y="10"/>
                  <a:pt x="25" y="10"/>
                </a:cubicBezTo>
                <a:cubicBezTo>
                  <a:pt x="18" y="11"/>
                  <a:pt x="12" y="16"/>
                  <a:pt x="10" y="23"/>
                </a:cubicBezTo>
                <a:cubicBezTo>
                  <a:pt x="8" y="31"/>
                  <a:pt x="11" y="39"/>
                  <a:pt x="18" y="43"/>
                </a:cubicBezTo>
                <a:cubicBezTo>
                  <a:pt x="21" y="45"/>
                  <a:pt x="24" y="46"/>
                  <a:pt x="27" y="46"/>
                </a:cubicBezTo>
                <a:cubicBezTo>
                  <a:pt x="32" y="46"/>
                  <a:pt x="37" y="44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5" y="35"/>
                  <a:pt x="47" y="27"/>
                  <a:pt x="44" y="20"/>
                </a:cubicBezTo>
                <a:cubicBezTo>
                  <a:pt x="41" y="14"/>
                  <a:pt x="34" y="10"/>
                  <a:pt x="27" y="10"/>
                </a:cubicBezTo>
                <a:moveTo>
                  <a:pt x="4" y="30"/>
                </a:move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4" y="30"/>
                </a:cubicBezTo>
                <a:moveTo>
                  <a:pt x="51" y="29"/>
                </a:moveTo>
                <a:cubicBezTo>
                  <a:pt x="51" y="29"/>
                  <a:pt x="51" y="29"/>
                  <a:pt x="52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moveTo>
                  <a:pt x="25" y="4"/>
                </a:move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5" y="4"/>
                  <a:pt x="25" y="4"/>
                  <a:pt x="25" y="4"/>
                </a:cubicBezTo>
                <a:moveTo>
                  <a:pt x="29" y="4"/>
                </a:move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02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683B8"/>
            </a:gs>
            <a:gs pos="100000">
              <a:srgbClr val="7030A0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CD719AAB-2F12-4339-9875-95D960D5745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think-cell Slide" r:id="rId5" imgW="383" imgH="384" progId="TCLayout.ActiveDocument.1">
                  <p:embed/>
                </p:oleObj>
              </mc:Choice>
              <mc:Fallback>
                <p:oleObj name="think-cell Slide" r:id="rId5" imgW="383" imgH="38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CD719AAB-2F12-4339-9875-95D960D574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Graphic 2">
            <a:extLst>
              <a:ext uri="{FF2B5EF4-FFF2-40B4-BE49-F238E27FC236}">
                <a16:creationId xmlns:a16="http://schemas.microsoft.com/office/drawing/2014/main" id="{18F38126-25AF-464E-AB13-FE4602C248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0" y="1900929"/>
            <a:ext cx="6438900" cy="49570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CCCC2C-F9D7-422A-9F13-8625568B397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3134" y="2440447"/>
            <a:ext cx="4349682" cy="4891278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3E961F3-288C-457C-9BA2-C911A7DF266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37700" y="1"/>
            <a:ext cx="2654300" cy="1726584"/>
          </a:xfrm>
          <a:prstGeom prst="rect">
            <a:avLst/>
          </a:prstGeom>
        </p:spPr>
      </p:pic>
      <p:sp>
        <p:nvSpPr>
          <p:cNvPr id="7" name="Rectángulo 3">
            <a:extLst>
              <a:ext uri="{FF2B5EF4-FFF2-40B4-BE49-F238E27FC236}">
                <a16:creationId xmlns:a16="http://schemas.microsoft.com/office/drawing/2014/main" id="{33CCE3E9-AA96-47FE-8409-0E97181EC367}"/>
              </a:ext>
            </a:extLst>
          </p:cNvPr>
          <p:cNvSpPr/>
          <p:nvPr/>
        </p:nvSpPr>
        <p:spPr>
          <a:xfrm>
            <a:off x="4810812" y="732307"/>
            <a:ext cx="52394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مقدمه و معرفی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روی هر کدام از متن ها دو بار کلیک کرده و متن را تغییر دهید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متن دلخواه تان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1" name="Rectángulo 3">
            <a:extLst>
              <a:ext uri="{FF2B5EF4-FFF2-40B4-BE49-F238E27FC236}">
                <a16:creationId xmlns:a16="http://schemas.microsoft.com/office/drawing/2014/main" id="{9A843861-CFBB-4FA6-B40A-1FA349CFC17D}"/>
              </a:ext>
            </a:extLst>
          </p:cNvPr>
          <p:cNvSpPr/>
          <p:nvPr/>
        </p:nvSpPr>
        <p:spPr>
          <a:xfrm>
            <a:off x="3446204" y="2622184"/>
            <a:ext cx="8331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متن دلخواهتان برای محورها</a:t>
            </a:r>
            <a:r>
              <a:rPr kumimoji="0" lang="fa-IR" sz="16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و منوهای زیر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8E64120-3653-4CF0-AD4D-D234D110AFF4}"/>
              </a:ext>
            </a:extLst>
          </p:cNvPr>
          <p:cNvSpPr/>
          <p:nvPr/>
        </p:nvSpPr>
        <p:spPr>
          <a:xfrm>
            <a:off x="4450957" y="3248001"/>
            <a:ext cx="584775" cy="5847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762FFBB-4C63-4636-A6B6-983C8CAB042E}"/>
              </a:ext>
            </a:extLst>
          </p:cNvPr>
          <p:cNvSpPr/>
          <p:nvPr/>
        </p:nvSpPr>
        <p:spPr>
          <a:xfrm>
            <a:off x="4450957" y="4301311"/>
            <a:ext cx="584775" cy="5847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ctángulo 3">
            <a:extLst>
              <a:ext uri="{FF2B5EF4-FFF2-40B4-BE49-F238E27FC236}">
                <a16:creationId xmlns:a16="http://schemas.microsoft.com/office/drawing/2014/main" id="{7E5FF4C7-7D02-4B66-886F-64062BCE06F7}"/>
              </a:ext>
            </a:extLst>
          </p:cNvPr>
          <p:cNvSpPr/>
          <p:nvPr/>
        </p:nvSpPr>
        <p:spPr>
          <a:xfrm>
            <a:off x="5144953" y="3371871"/>
            <a:ext cx="2142465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موضوع جدید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4" name="Rectángulo 3">
            <a:extLst>
              <a:ext uri="{FF2B5EF4-FFF2-40B4-BE49-F238E27FC236}">
                <a16:creationId xmlns:a16="http://schemas.microsoft.com/office/drawing/2014/main" id="{A44D750B-C9EB-4F4D-A355-A79D22D68673}"/>
              </a:ext>
            </a:extLst>
          </p:cNvPr>
          <p:cNvSpPr/>
          <p:nvPr/>
        </p:nvSpPr>
        <p:spPr>
          <a:xfrm>
            <a:off x="5144953" y="4428171"/>
            <a:ext cx="2142465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fa-IR" sz="1600" b="1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موضوع جدید</a:t>
            </a:r>
            <a:endParaRPr lang="en-US" sz="1600" b="1" dirty="0">
              <a:solidFill>
                <a:prstClr val="whit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517FAB6B-BC75-48F2-A08A-B7E7BD8A52D3}"/>
              </a:ext>
            </a:extLst>
          </p:cNvPr>
          <p:cNvSpPr/>
          <p:nvPr/>
        </p:nvSpPr>
        <p:spPr>
          <a:xfrm>
            <a:off x="7502812" y="3248001"/>
            <a:ext cx="584775" cy="5847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801FE9B7-86C0-48A7-91BD-530CFCFE1404}"/>
              </a:ext>
            </a:extLst>
          </p:cNvPr>
          <p:cNvSpPr/>
          <p:nvPr/>
        </p:nvSpPr>
        <p:spPr>
          <a:xfrm>
            <a:off x="7502812" y="4301311"/>
            <a:ext cx="584775" cy="5847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Rectángulo 3">
            <a:extLst>
              <a:ext uri="{FF2B5EF4-FFF2-40B4-BE49-F238E27FC236}">
                <a16:creationId xmlns:a16="http://schemas.microsoft.com/office/drawing/2014/main" id="{3994F9D6-0E4F-4128-8913-B56A00FD1757}"/>
              </a:ext>
            </a:extLst>
          </p:cNvPr>
          <p:cNvSpPr/>
          <p:nvPr/>
        </p:nvSpPr>
        <p:spPr>
          <a:xfrm>
            <a:off x="8196808" y="3371871"/>
            <a:ext cx="3580596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fa-IR" sz="1600" b="1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موضوع جدید</a:t>
            </a:r>
            <a:endParaRPr lang="en-US" sz="1600" b="1" dirty="0">
              <a:solidFill>
                <a:prstClr val="whit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158A6D2-136D-4B8F-AFE3-D86F5DC90932}"/>
              </a:ext>
            </a:extLst>
          </p:cNvPr>
          <p:cNvGrpSpPr/>
          <p:nvPr/>
        </p:nvGrpSpPr>
        <p:grpSpPr>
          <a:xfrm>
            <a:off x="4600469" y="3396719"/>
            <a:ext cx="285750" cy="287338"/>
            <a:chOff x="3746500" y="1344613"/>
            <a:chExt cx="285750" cy="287338"/>
          </a:xfrm>
          <a:gradFill>
            <a:gsLst>
              <a:gs pos="0">
                <a:srgbClr val="0683B8"/>
              </a:gs>
              <a:gs pos="100000">
                <a:srgbClr val="7030A0"/>
              </a:gs>
            </a:gsLst>
            <a:lin ang="18900000" scaled="1"/>
          </a:gradFill>
        </p:grpSpPr>
        <p:sp>
          <p:nvSpPr>
            <p:cNvPr id="50" name="Freeform 497">
              <a:extLst>
                <a:ext uri="{FF2B5EF4-FFF2-40B4-BE49-F238E27FC236}">
                  <a16:creationId xmlns:a16="http://schemas.microsoft.com/office/drawing/2014/main" id="{5D9E124A-189C-47A6-BCC0-E9BF869CF2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6500" y="1344613"/>
              <a:ext cx="285750" cy="182563"/>
            </a:xfrm>
            <a:custGeom>
              <a:avLst/>
              <a:gdLst>
                <a:gd name="T0" fmla="*/ 0 w 903"/>
                <a:gd name="T1" fmla="*/ 0 h 573"/>
                <a:gd name="T2" fmla="*/ 0 w 903"/>
                <a:gd name="T3" fmla="*/ 467 h 573"/>
                <a:gd name="T4" fmla="*/ 1 w 903"/>
                <a:gd name="T5" fmla="*/ 459 h 573"/>
                <a:gd name="T6" fmla="*/ 2 w 903"/>
                <a:gd name="T7" fmla="*/ 453 h 573"/>
                <a:gd name="T8" fmla="*/ 5 w 903"/>
                <a:gd name="T9" fmla="*/ 446 h 573"/>
                <a:gd name="T10" fmla="*/ 8 w 903"/>
                <a:gd name="T11" fmla="*/ 440 h 573"/>
                <a:gd name="T12" fmla="*/ 12 w 903"/>
                <a:gd name="T13" fmla="*/ 434 h 573"/>
                <a:gd name="T14" fmla="*/ 18 w 903"/>
                <a:gd name="T15" fmla="*/ 428 h 573"/>
                <a:gd name="T16" fmla="*/ 23 w 903"/>
                <a:gd name="T17" fmla="*/ 423 h 573"/>
                <a:gd name="T18" fmla="*/ 30 w 903"/>
                <a:gd name="T19" fmla="*/ 419 h 573"/>
                <a:gd name="T20" fmla="*/ 30 w 903"/>
                <a:gd name="T21" fmla="*/ 30 h 573"/>
                <a:gd name="T22" fmla="*/ 873 w 903"/>
                <a:gd name="T23" fmla="*/ 30 h 573"/>
                <a:gd name="T24" fmla="*/ 873 w 903"/>
                <a:gd name="T25" fmla="*/ 543 h 573"/>
                <a:gd name="T26" fmla="*/ 481 w 903"/>
                <a:gd name="T27" fmla="*/ 543 h 573"/>
                <a:gd name="T28" fmla="*/ 481 w 903"/>
                <a:gd name="T29" fmla="*/ 573 h 573"/>
                <a:gd name="T30" fmla="*/ 903 w 903"/>
                <a:gd name="T31" fmla="*/ 573 h 573"/>
                <a:gd name="T32" fmla="*/ 903 w 903"/>
                <a:gd name="T33" fmla="*/ 0 h 573"/>
                <a:gd name="T34" fmla="*/ 0 w 903"/>
                <a:gd name="T35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3" h="573">
                  <a:moveTo>
                    <a:pt x="0" y="0"/>
                  </a:moveTo>
                  <a:lnTo>
                    <a:pt x="0" y="467"/>
                  </a:lnTo>
                  <a:lnTo>
                    <a:pt x="1" y="459"/>
                  </a:lnTo>
                  <a:lnTo>
                    <a:pt x="2" y="453"/>
                  </a:lnTo>
                  <a:lnTo>
                    <a:pt x="5" y="446"/>
                  </a:lnTo>
                  <a:lnTo>
                    <a:pt x="8" y="440"/>
                  </a:lnTo>
                  <a:lnTo>
                    <a:pt x="12" y="434"/>
                  </a:lnTo>
                  <a:lnTo>
                    <a:pt x="18" y="428"/>
                  </a:lnTo>
                  <a:lnTo>
                    <a:pt x="23" y="423"/>
                  </a:lnTo>
                  <a:lnTo>
                    <a:pt x="30" y="419"/>
                  </a:lnTo>
                  <a:lnTo>
                    <a:pt x="30" y="30"/>
                  </a:lnTo>
                  <a:lnTo>
                    <a:pt x="873" y="30"/>
                  </a:lnTo>
                  <a:lnTo>
                    <a:pt x="873" y="543"/>
                  </a:lnTo>
                  <a:lnTo>
                    <a:pt x="481" y="543"/>
                  </a:lnTo>
                  <a:lnTo>
                    <a:pt x="481" y="573"/>
                  </a:lnTo>
                  <a:lnTo>
                    <a:pt x="903" y="573"/>
                  </a:lnTo>
                  <a:lnTo>
                    <a:pt x="90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Freeform 498">
              <a:extLst>
                <a:ext uri="{FF2B5EF4-FFF2-40B4-BE49-F238E27FC236}">
                  <a16:creationId xmlns:a16="http://schemas.microsoft.com/office/drawing/2014/main" id="{A47E030D-420D-43CA-ADEC-4457216085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5075" y="1373188"/>
              <a:ext cx="228600" cy="125413"/>
            </a:xfrm>
            <a:custGeom>
              <a:avLst/>
              <a:gdLst>
                <a:gd name="T0" fmla="*/ 330 w 723"/>
                <a:gd name="T1" fmla="*/ 283 h 392"/>
                <a:gd name="T2" fmla="*/ 295 w 723"/>
                <a:gd name="T3" fmla="*/ 263 h 392"/>
                <a:gd name="T4" fmla="*/ 269 w 723"/>
                <a:gd name="T5" fmla="*/ 232 h 392"/>
                <a:gd name="T6" fmla="*/ 257 w 723"/>
                <a:gd name="T7" fmla="*/ 192 h 392"/>
                <a:gd name="T8" fmla="*/ 260 w 723"/>
                <a:gd name="T9" fmla="*/ 151 h 392"/>
                <a:gd name="T10" fmla="*/ 281 w 723"/>
                <a:gd name="T11" fmla="*/ 115 h 392"/>
                <a:gd name="T12" fmla="*/ 312 w 723"/>
                <a:gd name="T13" fmla="*/ 90 h 392"/>
                <a:gd name="T14" fmla="*/ 350 w 723"/>
                <a:gd name="T15" fmla="*/ 77 h 392"/>
                <a:gd name="T16" fmla="*/ 392 w 723"/>
                <a:gd name="T17" fmla="*/ 81 h 392"/>
                <a:gd name="T18" fmla="*/ 429 w 723"/>
                <a:gd name="T19" fmla="*/ 100 h 392"/>
                <a:gd name="T20" fmla="*/ 454 w 723"/>
                <a:gd name="T21" fmla="*/ 131 h 392"/>
                <a:gd name="T22" fmla="*/ 466 w 723"/>
                <a:gd name="T23" fmla="*/ 171 h 392"/>
                <a:gd name="T24" fmla="*/ 462 w 723"/>
                <a:gd name="T25" fmla="*/ 213 h 392"/>
                <a:gd name="T26" fmla="*/ 443 w 723"/>
                <a:gd name="T27" fmla="*/ 248 h 392"/>
                <a:gd name="T28" fmla="*/ 412 w 723"/>
                <a:gd name="T29" fmla="*/ 274 h 392"/>
                <a:gd name="T30" fmla="*/ 372 w 723"/>
                <a:gd name="T31" fmla="*/ 287 h 392"/>
                <a:gd name="T32" fmla="*/ 96 w 723"/>
                <a:gd name="T33" fmla="*/ 151 h 392"/>
                <a:gd name="T34" fmla="*/ 68 w 723"/>
                <a:gd name="T35" fmla="*/ 131 h 392"/>
                <a:gd name="T36" fmla="*/ 61 w 723"/>
                <a:gd name="T37" fmla="*/ 97 h 392"/>
                <a:gd name="T38" fmla="*/ 80 w 723"/>
                <a:gd name="T39" fmla="*/ 69 h 392"/>
                <a:gd name="T40" fmla="*/ 114 w 723"/>
                <a:gd name="T41" fmla="*/ 63 h 392"/>
                <a:gd name="T42" fmla="*/ 143 w 723"/>
                <a:gd name="T43" fmla="*/ 81 h 392"/>
                <a:gd name="T44" fmla="*/ 150 w 723"/>
                <a:gd name="T45" fmla="*/ 115 h 392"/>
                <a:gd name="T46" fmla="*/ 131 w 723"/>
                <a:gd name="T47" fmla="*/ 144 h 392"/>
                <a:gd name="T48" fmla="*/ 106 w 723"/>
                <a:gd name="T49" fmla="*/ 152 h 392"/>
                <a:gd name="T50" fmla="*/ 642 w 723"/>
                <a:gd name="T51" fmla="*/ 249 h 392"/>
                <a:gd name="T52" fmla="*/ 661 w 723"/>
                <a:gd name="T53" fmla="*/ 278 h 392"/>
                <a:gd name="T54" fmla="*/ 655 w 723"/>
                <a:gd name="T55" fmla="*/ 313 h 392"/>
                <a:gd name="T56" fmla="*/ 626 w 723"/>
                <a:gd name="T57" fmla="*/ 331 h 392"/>
                <a:gd name="T58" fmla="*/ 592 w 723"/>
                <a:gd name="T59" fmla="*/ 324 h 392"/>
                <a:gd name="T60" fmla="*/ 573 w 723"/>
                <a:gd name="T61" fmla="*/ 297 h 392"/>
                <a:gd name="T62" fmla="*/ 580 w 723"/>
                <a:gd name="T63" fmla="*/ 262 h 392"/>
                <a:gd name="T64" fmla="*/ 608 w 723"/>
                <a:gd name="T65" fmla="*/ 243 h 392"/>
                <a:gd name="T66" fmla="*/ 669 w 723"/>
                <a:gd name="T67" fmla="*/ 392 h 392"/>
                <a:gd name="T68" fmla="*/ 691 w 723"/>
                <a:gd name="T69" fmla="*/ 386 h 392"/>
                <a:gd name="T70" fmla="*/ 709 w 723"/>
                <a:gd name="T71" fmla="*/ 371 h 392"/>
                <a:gd name="T72" fmla="*/ 720 w 723"/>
                <a:gd name="T73" fmla="*/ 350 h 392"/>
                <a:gd name="T74" fmla="*/ 723 w 723"/>
                <a:gd name="T75" fmla="*/ 62 h 392"/>
                <a:gd name="T76" fmla="*/ 718 w 723"/>
                <a:gd name="T77" fmla="*/ 38 h 392"/>
                <a:gd name="T78" fmla="*/ 705 w 723"/>
                <a:gd name="T79" fmla="*/ 19 h 392"/>
                <a:gd name="T80" fmla="*/ 686 w 723"/>
                <a:gd name="T81" fmla="*/ 6 h 392"/>
                <a:gd name="T82" fmla="*/ 663 w 723"/>
                <a:gd name="T83" fmla="*/ 2 h 392"/>
                <a:gd name="T84" fmla="*/ 43 w 723"/>
                <a:gd name="T85" fmla="*/ 4 h 392"/>
                <a:gd name="T86" fmla="*/ 22 w 723"/>
                <a:gd name="T87" fmla="*/ 14 h 392"/>
                <a:gd name="T88" fmla="*/ 7 w 723"/>
                <a:gd name="T89" fmla="*/ 33 h 392"/>
                <a:gd name="T90" fmla="*/ 1 w 723"/>
                <a:gd name="T91" fmla="*/ 55 h 392"/>
                <a:gd name="T92" fmla="*/ 46 w 723"/>
                <a:gd name="T93" fmla="*/ 294 h 392"/>
                <a:gd name="T94" fmla="*/ 151 w 723"/>
                <a:gd name="T95" fmla="*/ 287 h 392"/>
                <a:gd name="T96" fmla="*/ 244 w 723"/>
                <a:gd name="T97" fmla="*/ 293 h 392"/>
                <a:gd name="T98" fmla="*/ 326 w 723"/>
                <a:gd name="T99" fmla="*/ 312 h 392"/>
                <a:gd name="T100" fmla="*/ 373 w 723"/>
                <a:gd name="T101" fmla="*/ 337 h 392"/>
                <a:gd name="T102" fmla="*/ 389 w 723"/>
                <a:gd name="T103" fmla="*/ 36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3" h="392">
                  <a:moveTo>
                    <a:pt x="361" y="287"/>
                  </a:moveTo>
                  <a:lnTo>
                    <a:pt x="350" y="287"/>
                  </a:lnTo>
                  <a:lnTo>
                    <a:pt x="341" y="285"/>
                  </a:lnTo>
                  <a:lnTo>
                    <a:pt x="330" y="283"/>
                  </a:lnTo>
                  <a:lnTo>
                    <a:pt x="320" y="278"/>
                  </a:lnTo>
                  <a:lnTo>
                    <a:pt x="312" y="274"/>
                  </a:lnTo>
                  <a:lnTo>
                    <a:pt x="302" y="269"/>
                  </a:lnTo>
                  <a:lnTo>
                    <a:pt x="295" y="263"/>
                  </a:lnTo>
                  <a:lnTo>
                    <a:pt x="287" y="256"/>
                  </a:lnTo>
                  <a:lnTo>
                    <a:pt x="281" y="248"/>
                  </a:lnTo>
                  <a:lnTo>
                    <a:pt x="274" y="241"/>
                  </a:lnTo>
                  <a:lnTo>
                    <a:pt x="269" y="232"/>
                  </a:lnTo>
                  <a:lnTo>
                    <a:pt x="265" y="223"/>
                  </a:lnTo>
                  <a:lnTo>
                    <a:pt x="260" y="213"/>
                  </a:lnTo>
                  <a:lnTo>
                    <a:pt x="258" y="203"/>
                  </a:lnTo>
                  <a:lnTo>
                    <a:pt x="257" y="192"/>
                  </a:lnTo>
                  <a:lnTo>
                    <a:pt x="256" y="182"/>
                  </a:lnTo>
                  <a:lnTo>
                    <a:pt x="257" y="171"/>
                  </a:lnTo>
                  <a:lnTo>
                    <a:pt x="258" y="160"/>
                  </a:lnTo>
                  <a:lnTo>
                    <a:pt x="260" y="151"/>
                  </a:lnTo>
                  <a:lnTo>
                    <a:pt x="265" y="141"/>
                  </a:lnTo>
                  <a:lnTo>
                    <a:pt x="269" y="131"/>
                  </a:lnTo>
                  <a:lnTo>
                    <a:pt x="274" y="123"/>
                  </a:lnTo>
                  <a:lnTo>
                    <a:pt x="281" y="115"/>
                  </a:lnTo>
                  <a:lnTo>
                    <a:pt x="287" y="108"/>
                  </a:lnTo>
                  <a:lnTo>
                    <a:pt x="295" y="100"/>
                  </a:lnTo>
                  <a:lnTo>
                    <a:pt x="302" y="95"/>
                  </a:lnTo>
                  <a:lnTo>
                    <a:pt x="312" y="90"/>
                  </a:lnTo>
                  <a:lnTo>
                    <a:pt x="320" y="84"/>
                  </a:lnTo>
                  <a:lnTo>
                    <a:pt x="330" y="81"/>
                  </a:lnTo>
                  <a:lnTo>
                    <a:pt x="341" y="79"/>
                  </a:lnTo>
                  <a:lnTo>
                    <a:pt x="350" y="77"/>
                  </a:lnTo>
                  <a:lnTo>
                    <a:pt x="361" y="77"/>
                  </a:lnTo>
                  <a:lnTo>
                    <a:pt x="372" y="77"/>
                  </a:lnTo>
                  <a:lnTo>
                    <a:pt x="383" y="79"/>
                  </a:lnTo>
                  <a:lnTo>
                    <a:pt x="392" y="81"/>
                  </a:lnTo>
                  <a:lnTo>
                    <a:pt x="403" y="84"/>
                  </a:lnTo>
                  <a:lnTo>
                    <a:pt x="412" y="90"/>
                  </a:lnTo>
                  <a:lnTo>
                    <a:pt x="420" y="95"/>
                  </a:lnTo>
                  <a:lnTo>
                    <a:pt x="429" y="100"/>
                  </a:lnTo>
                  <a:lnTo>
                    <a:pt x="436" y="108"/>
                  </a:lnTo>
                  <a:lnTo>
                    <a:pt x="443" y="115"/>
                  </a:lnTo>
                  <a:lnTo>
                    <a:pt x="449" y="123"/>
                  </a:lnTo>
                  <a:lnTo>
                    <a:pt x="454" y="131"/>
                  </a:lnTo>
                  <a:lnTo>
                    <a:pt x="459" y="141"/>
                  </a:lnTo>
                  <a:lnTo>
                    <a:pt x="462" y="151"/>
                  </a:lnTo>
                  <a:lnTo>
                    <a:pt x="465" y="160"/>
                  </a:lnTo>
                  <a:lnTo>
                    <a:pt x="466" y="171"/>
                  </a:lnTo>
                  <a:lnTo>
                    <a:pt x="467" y="182"/>
                  </a:lnTo>
                  <a:lnTo>
                    <a:pt x="466" y="192"/>
                  </a:lnTo>
                  <a:lnTo>
                    <a:pt x="465" y="203"/>
                  </a:lnTo>
                  <a:lnTo>
                    <a:pt x="462" y="213"/>
                  </a:lnTo>
                  <a:lnTo>
                    <a:pt x="459" y="223"/>
                  </a:lnTo>
                  <a:lnTo>
                    <a:pt x="454" y="232"/>
                  </a:lnTo>
                  <a:lnTo>
                    <a:pt x="449" y="241"/>
                  </a:lnTo>
                  <a:lnTo>
                    <a:pt x="443" y="248"/>
                  </a:lnTo>
                  <a:lnTo>
                    <a:pt x="436" y="256"/>
                  </a:lnTo>
                  <a:lnTo>
                    <a:pt x="429" y="263"/>
                  </a:lnTo>
                  <a:lnTo>
                    <a:pt x="420" y="269"/>
                  </a:lnTo>
                  <a:lnTo>
                    <a:pt x="412" y="274"/>
                  </a:lnTo>
                  <a:lnTo>
                    <a:pt x="403" y="278"/>
                  </a:lnTo>
                  <a:lnTo>
                    <a:pt x="392" y="283"/>
                  </a:lnTo>
                  <a:lnTo>
                    <a:pt x="383" y="285"/>
                  </a:lnTo>
                  <a:lnTo>
                    <a:pt x="372" y="287"/>
                  </a:lnTo>
                  <a:lnTo>
                    <a:pt x="361" y="287"/>
                  </a:lnTo>
                  <a:lnTo>
                    <a:pt x="361" y="287"/>
                  </a:lnTo>
                  <a:close/>
                  <a:moveTo>
                    <a:pt x="106" y="152"/>
                  </a:moveTo>
                  <a:lnTo>
                    <a:pt x="96" y="151"/>
                  </a:lnTo>
                  <a:lnTo>
                    <a:pt x="88" y="149"/>
                  </a:lnTo>
                  <a:lnTo>
                    <a:pt x="80" y="144"/>
                  </a:lnTo>
                  <a:lnTo>
                    <a:pt x="74" y="139"/>
                  </a:lnTo>
                  <a:lnTo>
                    <a:pt x="68" y="131"/>
                  </a:lnTo>
                  <a:lnTo>
                    <a:pt x="64" y="124"/>
                  </a:lnTo>
                  <a:lnTo>
                    <a:pt x="61" y="115"/>
                  </a:lnTo>
                  <a:lnTo>
                    <a:pt x="61" y="107"/>
                  </a:lnTo>
                  <a:lnTo>
                    <a:pt x="61" y="97"/>
                  </a:lnTo>
                  <a:lnTo>
                    <a:pt x="64" y="88"/>
                  </a:lnTo>
                  <a:lnTo>
                    <a:pt x="68" y="81"/>
                  </a:lnTo>
                  <a:lnTo>
                    <a:pt x="74" y="74"/>
                  </a:lnTo>
                  <a:lnTo>
                    <a:pt x="80" y="69"/>
                  </a:lnTo>
                  <a:lnTo>
                    <a:pt x="88" y="65"/>
                  </a:lnTo>
                  <a:lnTo>
                    <a:pt x="96" y="63"/>
                  </a:lnTo>
                  <a:lnTo>
                    <a:pt x="106" y="62"/>
                  </a:lnTo>
                  <a:lnTo>
                    <a:pt x="114" y="63"/>
                  </a:lnTo>
                  <a:lnTo>
                    <a:pt x="123" y="65"/>
                  </a:lnTo>
                  <a:lnTo>
                    <a:pt x="131" y="69"/>
                  </a:lnTo>
                  <a:lnTo>
                    <a:pt x="137" y="74"/>
                  </a:lnTo>
                  <a:lnTo>
                    <a:pt x="143" y="81"/>
                  </a:lnTo>
                  <a:lnTo>
                    <a:pt x="147" y="88"/>
                  </a:lnTo>
                  <a:lnTo>
                    <a:pt x="150" y="97"/>
                  </a:lnTo>
                  <a:lnTo>
                    <a:pt x="151" y="107"/>
                  </a:lnTo>
                  <a:lnTo>
                    <a:pt x="150" y="115"/>
                  </a:lnTo>
                  <a:lnTo>
                    <a:pt x="148" y="124"/>
                  </a:lnTo>
                  <a:lnTo>
                    <a:pt x="143" y="131"/>
                  </a:lnTo>
                  <a:lnTo>
                    <a:pt x="137" y="139"/>
                  </a:lnTo>
                  <a:lnTo>
                    <a:pt x="131" y="144"/>
                  </a:lnTo>
                  <a:lnTo>
                    <a:pt x="123" y="149"/>
                  </a:lnTo>
                  <a:lnTo>
                    <a:pt x="114" y="151"/>
                  </a:lnTo>
                  <a:lnTo>
                    <a:pt x="106" y="152"/>
                  </a:lnTo>
                  <a:lnTo>
                    <a:pt x="106" y="152"/>
                  </a:lnTo>
                  <a:close/>
                  <a:moveTo>
                    <a:pt x="617" y="242"/>
                  </a:moveTo>
                  <a:lnTo>
                    <a:pt x="626" y="243"/>
                  </a:lnTo>
                  <a:lnTo>
                    <a:pt x="635" y="245"/>
                  </a:lnTo>
                  <a:lnTo>
                    <a:pt x="642" y="249"/>
                  </a:lnTo>
                  <a:lnTo>
                    <a:pt x="650" y="255"/>
                  </a:lnTo>
                  <a:lnTo>
                    <a:pt x="655" y="262"/>
                  </a:lnTo>
                  <a:lnTo>
                    <a:pt x="659" y="270"/>
                  </a:lnTo>
                  <a:lnTo>
                    <a:pt x="661" y="278"/>
                  </a:lnTo>
                  <a:lnTo>
                    <a:pt x="663" y="287"/>
                  </a:lnTo>
                  <a:lnTo>
                    <a:pt x="661" y="297"/>
                  </a:lnTo>
                  <a:lnTo>
                    <a:pt x="659" y="305"/>
                  </a:lnTo>
                  <a:lnTo>
                    <a:pt x="655" y="313"/>
                  </a:lnTo>
                  <a:lnTo>
                    <a:pt x="650" y="319"/>
                  </a:lnTo>
                  <a:lnTo>
                    <a:pt x="642" y="324"/>
                  </a:lnTo>
                  <a:lnTo>
                    <a:pt x="635" y="329"/>
                  </a:lnTo>
                  <a:lnTo>
                    <a:pt x="626" y="331"/>
                  </a:lnTo>
                  <a:lnTo>
                    <a:pt x="617" y="332"/>
                  </a:lnTo>
                  <a:lnTo>
                    <a:pt x="608" y="331"/>
                  </a:lnTo>
                  <a:lnTo>
                    <a:pt x="600" y="329"/>
                  </a:lnTo>
                  <a:lnTo>
                    <a:pt x="592" y="324"/>
                  </a:lnTo>
                  <a:lnTo>
                    <a:pt x="585" y="319"/>
                  </a:lnTo>
                  <a:lnTo>
                    <a:pt x="580" y="313"/>
                  </a:lnTo>
                  <a:lnTo>
                    <a:pt x="576" y="305"/>
                  </a:lnTo>
                  <a:lnTo>
                    <a:pt x="573" y="297"/>
                  </a:lnTo>
                  <a:lnTo>
                    <a:pt x="572" y="287"/>
                  </a:lnTo>
                  <a:lnTo>
                    <a:pt x="573" y="278"/>
                  </a:lnTo>
                  <a:lnTo>
                    <a:pt x="576" y="270"/>
                  </a:lnTo>
                  <a:lnTo>
                    <a:pt x="580" y="262"/>
                  </a:lnTo>
                  <a:lnTo>
                    <a:pt x="585" y="255"/>
                  </a:lnTo>
                  <a:lnTo>
                    <a:pt x="592" y="249"/>
                  </a:lnTo>
                  <a:lnTo>
                    <a:pt x="600" y="245"/>
                  </a:lnTo>
                  <a:lnTo>
                    <a:pt x="608" y="243"/>
                  </a:lnTo>
                  <a:lnTo>
                    <a:pt x="617" y="242"/>
                  </a:lnTo>
                  <a:close/>
                  <a:moveTo>
                    <a:pt x="391" y="392"/>
                  </a:moveTo>
                  <a:lnTo>
                    <a:pt x="663" y="392"/>
                  </a:lnTo>
                  <a:lnTo>
                    <a:pt x="669" y="392"/>
                  </a:lnTo>
                  <a:lnTo>
                    <a:pt x="674" y="391"/>
                  </a:lnTo>
                  <a:lnTo>
                    <a:pt x="681" y="390"/>
                  </a:lnTo>
                  <a:lnTo>
                    <a:pt x="686" y="388"/>
                  </a:lnTo>
                  <a:lnTo>
                    <a:pt x="691" y="386"/>
                  </a:lnTo>
                  <a:lnTo>
                    <a:pt x="697" y="382"/>
                  </a:lnTo>
                  <a:lnTo>
                    <a:pt x="701" y="379"/>
                  </a:lnTo>
                  <a:lnTo>
                    <a:pt x="705" y="375"/>
                  </a:lnTo>
                  <a:lnTo>
                    <a:pt x="709" y="371"/>
                  </a:lnTo>
                  <a:lnTo>
                    <a:pt x="713" y="366"/>
                  </a:lnTo>
                  <a:lnTo>
                    <a:pt x="715" y="361"/>
                  </a:lnTo>
                  <a:lnTo>
                    <a:pt x="718" y="356"/>
                  </a:lnTo>
                  <a:lnTo>
                    <a:pt x="720" y="350"/>
                  </a:lnTo>
                  <a:lnTo>
                    <a:pt x="721" y="345"/>
                  </a:lnTo>
                  <a:lnTo>
                    <a:pt x="723" y="338"/>
                  </a:lnTo>
                  <a:lnTo>
                    <a:pt x="723" y="332"/>
                  </a:lnTo>
                  <a:lnTo>
                    <a:pt x="723" y="62"/>
                  </a:lnTo>
                  <a:lnTo>
                    <a:pt x="723" y="55"/>
                  </a:lnTo>
                  <a:lnTo>
                    <a:pt x="721" y="49"/>
                  </a:lnTo>
                  <a:lnTo>
                    <a:pt x="720" y="43"/>
                  </a:lnTo>
                  <a:lnTo>
                    <a:pt x="718" y="38"/>
                  </a:lnTo>
                  <a:lnTo>
                    <a:pt x="715" y="33"/>
                  </a:lnTo>
                  <a:lnTo>
                    <a:pt x="713" y="27"/>
                  </a:lnTo>
                  <a:lnTo>
                    <a:pt x="709" y="23"/>
                  </a:lnTo>
                  <a:lnTo>
                    <a:pt x="705" y="19"/>
                  </a:lnTo>
                  <a:lnTo>
                    <a:pt x="701" y="14"/>
                  </a:lnTo>
                  <a:lnTo>
                    <a:pt x="697" y="11"/>
                  </a:lnTo>
                  <a:lnTo>
                    <a:pt x="691" y="8"/>
                  </a:lnTo>
                  <a:lnTo>
                    <a:pt x="686" y="6"/>
                  </a:lnTo>
                  <a:lnTo>
                    <a:pt x="681" y="4"/>
                  </a:lnTo>
                  <a:lnTo>
                    <a:pt x="674" y="3"/>
                  </a:lnTo>
                  <a:lnTo>
                    <a:pt x="669" y="2"/>
                  </a:lnTo>
                  <a:lnTo>
                    <a:pt x="663" y="2"/>
                  </a:lnTo>
                  <a:lnTo>
                    <a:pt x="61" y="0"/>
                  </a:lnTo>
                  <a:lnTo>
                    <a:pt x="54" y="2"/>
                  </a:lnTo>
                  <a:lnTo>
                    <a:pt x="48" y="3"/>
                  </a:lnTo>
                  <a:lnTo>
                    <a:pt x="43" y="4"/>
                  </a:lnTo>
                  <a:lnTo>
                    <a:pt x="37" y="6"/>
                  </a:lnTo>
                  <a:lnTo>
                    <a:pt x="32" y="8"/>
                  </a:lnTo>
                  <a:lnTo>
                    <a:pt x="27" y="11"/>
                  </a:lnTo>
                  <a:lnTo>
                    <a:pt x="22" y="14"/>
                  </a:lnTo>
                  <a:lnTo>
                    <a:pt x="18" y="19"/>
                  </a:lnTo>
                  <a:lnTo>
                    <a:pt x="14" y="23"/>
                  </a:lnTo>
                  <a:lnTo>
                    <a:pt x="10" y="27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3"/>
                  </a:lnTo>
                  <a:lnTo>
                    <a:pt x="2" y="49"/>
                  </a:lnTo>
                  <a:lnTo>
                    <a:pt x="1" y="55"/>
                  </a:lnTo>
                  <a:lnTo>
                    <a:pt x="0" y="62"/>
                  </a:lnTo>
                  <a:lnTo>
                    <a:pt x="0" y="304"/>
                  </a:lnTo>
                  <a:lnTo>
                    <a:pt x="22" y="299"/>
                  </a:lnTo>
                  <a:lnTo>
                    <a:pt x="46" y="294"/>
                  </a:lnTo>
                  <a:lnTo>
                    <a:pt x="68" y="291"/>
                  </a:lnTo>
                  <a:lnTo>
                    <a:pt x="90" y="290"/>
                  </a:lnTo>
                  <a:lnTo>
                    <a:pt x="126" y="288"/>
                  </a:lnTo>
                  <a:lnTo>
                    <a:pt x="151" y="287"/>
                  </a:lnTo>
                  <a:lnTo>
                    <a:pt x="172" y="288"/>
                  </a:lnTo>
                  <a:lnTo>
                    <a:pt x="206" y="289"/>
                  </a:lnTo>
                  <a:lnTo>
                    <a:pt x="225" y="291"/>
                  </a:lnTo>
                  <a:lnTo>
                    <a:pt x="244" y="293"/>
                  </a:lnTo>
                  <a:lnTo>
                    <a:pt x="266" y="297"/>
                  </a:lnTo>
                  <a:lnTo>
                    <a:pt x="286" y="300"/>
                  </a:lnTo>
                  <a:lnTo>
                    <a:pt x="306" y="305"/>
                  </a:lnTo>
                  <a:lnTo>
                    <a:pt x="326" y="312"/>
                  </a:lnTo>
                  <a:lnTo>
                    <a:pt x="344" y="318"/>
                  </a:lnTo>
                  <a:lnTo>
                    <a:pt x="360" y="327"/>
                  </a:lnTo>
                  <a:lnTo>
                    <a:pt x="366" y="332"/>
                  </a:lnTo>
                  <a:lnTo>
                    <a:pt x="373" y="337"/>
                  </a:lnTo>
                  <a:lnTo>
                    <a:pt x="378" y="343"/>
                  </a:lnTo>
                  <a:lnTo>
                    <a:pt x="383" y="349"/>
                  </a:lnTo>
                  <a:lnTo>
                    <a:pt x="387" y="356"/>
                  </a:lnTo>
                  <a:lnTo>
                    <a:pt x="389" y="362"/>
                  </a:lnTo>
                  <a:lnTo>
                    <a:pt x="391" y="369"/>
                  </a:lnTo>
                  <a:lnTo>
                    <a:pt x="391" y="377"/>
                  </a:lnTo>
                  <a:lnTo>
                    <a:pt x="391" y="3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eeform 499">
              <a:extLst>
                <a:ext uri="{FF2B5EF4-FFF2-40B4-BE49-F238E27FC236}">
                  <a16:creationId xmlns:a16="http://schemas.microsoft.com/office/drawing/2014/main" id="{B411F2F2-5598-477F-9137-E80DD9F9B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98613"/>
              <a:ext cx="133350" cy="33338"/>
            </a:xfrm>
            <a:custGeom>
              <a:avLst/>
              <a:gdLst>
                <a:gd name="T0" fmla="*/ 0 w 421"/>
                <a:gd name="T1" fmla="*/ 44 h 104"/>
                <a:gd name="T2" fmla="*/ 2 w 421"/>
                <a:gd name="T3" fmla="*/ 52 h 104"/>
                <a:gd name="T4" fmla="*/ 5 w 421"/>
                <a:gd name="T5" fmla="*/ 56 h 104"/>
                <a:gd name="T6" fmla="*/ 6 w 421"/>
                <a:gd name="T7" fmla="*/ 59 h 104"/>
                <a:gd name="T8" fmla="*/ 11 w 421"/>
                <a:gd name="T9" fmla="*/ 65 h 104"/>
                <a:gd name="T10" fmla="*/ 13 w 421"/>
                <a:gd name="T11" fmla="*/ 65 h 104"/>
                <a:gd name="T12" fmla="*/ 31 w 421"/>
                <a:gd name="T13" fmla="*/ 76 h 104"/>
                <a:gd name="T14" fmla="*/ 32 w 421"/>
                <a:gd name="T15" fmla="*/ 77 h 104"/>
                <a:gd name="T16" fmla="*/ 41 w 421"/>
                <a:gd name="T17" fmla="*/ 80 h 104"/>
                <a:gd name="T18" fmla="*/ 45 w 421"/>
                <a:gd name="T19" fmla="*/ 81 h 104"/>
                <a:gd name="T20" fmla="*/ 53 w 421"/>
                <a:gd name="T21" fmla="*/ 84 h 104"/>
                <a:gd name="T22" fmla="*/ 61 w 421"/>
                <a:gd name="T23" fmla="*/ 86 h 104"/>
                <a:gd name="T24" fmla="*/ 66 w 421"/>
                <a:gd name="T25" fmla="*/ 87 h 104"/>
                <a:gd name="T26" fmla="*/ 98 w 421"/>
                <a:gd name="T27" fmla="*/ 95 h 104"/>
                <a:gd name="T28" fmla="*/ 133 w 421"/>
                <a:gd name="T29" fmla="*/ 99 h 104"/>
                <a:gd name="T30" fmla="*/ 197 w 421"/>
                <a:gd name="T31" fmla="*/ 104 h 104"/>
                <a:gd name="T32" fmla="*/ 211 w 421"/>
                <a:gd name="T33" fmla="*/ 104 h 104"/>
                <a:gd name="T34" fmla="*/ 225 w 421"/>
                <a:gd name="T35" fmla="*/ 104 h 104"/>
                <a:gd name="T36" fmla="*/ 289 w 421"/>
                <a:gd name="T37" fmla="*/ 99 h 104"/>
                <a:gd name="T38" fmla="*/ 322 w 421"/>
                <a:gd name="T39" fmla="*/ 95 h 104"/>
                <a:gd name="T40" fmla="*/ 356 w 421"/>
                <a:gd name="T41" fmla="*/ 87 h 104"/>
                <a:gd name="T42" fmla="*/ 360 w 421"/>
                <a:gd name="T43" fmla="*/ 86 h 104"/>
                <a:gd name="T44" fmla="*/ 368 w 421"/>
                <a:gd name="T45" fmla="*/ 84 h 104"/>
                <a:gd name="T46" fmla="*/ 376 w 421"/>
                <a:gd name="T47" fmla="*/ 81 h 104"/>
                <a:gd name="T48" fmla="*/ 379 w 421"/>
                <a:gd name="T49" fmla="*/ 80 h 104"/>
                <a:gd name="T50" fmla="*/ 390 w 421"/>
                <a:gd name="T51" fmla="*/ 77 h 104"/>
                <a:gd name="T52" fmla="*/ 391 w 421"/>
                <a:gd name="T53" fmla="*/ 76 h 104"/>
                <a:gd name="T54" fmla="*/ 409 w 421"/>
                <a:gd name="T55" fmla="*/ 65 h 104"/>
                <a:gd name="T56" fmla="*/ 409 w 421"/>
                <a:gd name="T57" fmla="*/ 65 h 104"/>
                <a:gd name="T58" fmla="*/ 416 w 421"/>
                <a:gd name="T59" fmla="*/ 59 h 104"/>
                <a:gd name="T60" fmla="*/ 417 w 421"/>
                <a:gd name="T61" fmla="*/ 56 h 104"/>
                <a:gd name="T62" fmla="*/ 420 w 421"/>
                <a:gd name="T63" fmla="*/ 52 h 104"/>
                <a:gd name="T64" fmla="*/ 421 w 421"/>
                <a:gd name="T65" fmla="*/ 44 h 104"/>
                <a:gd name="T66" fmla="*/ 410 w 421"/>
                <a:gd name="T67" fmla="*/ 4 h 104"/>
                <a:gd name="T68" fmla="*/ 386 w 421"/>
                <a:gd name="T69" fmla="*/ 10 h 104"/>
                <a:gd name="T70" fmla="*/ 344 w 421"/>
                <a:gd name="T71" fmla="*/ 19 h 104"/>
                <a:gd name="T72" fmla="*/ 284 w 421"/>
                <a:gd name="T73" fmla="*/ 25 h 104"/>
                <a:gd name="T74" fmla="*/ 231 w 421"/>
                <a:gd name="T75" fmla="*/ 28 h 104"/>
                <a:gd name="T76" fmla="*/ 191 w 421"/>
                <a:gd name="T77" fmla="*/ 28 h 104"/>
                <a:gd name="T78" fmla="*/ 138 w 421"/>
                <a:gd name="T79" fmla="*/ 25 h 104"/>
                <a:gd name="T80" fmla="*/ 78 w 421"/>
                <a:gd name="T81" fmla="*/ 19 h 104"/>
                <a:gd name="T82" fmla="*/ 35 w 421"/>
                <a:gd name="T83" fmla="*/ 10 h 104"/>
                <a:gd name="T84" fmla="*/ 10 w 421"/>
                <a:gd name="T85" fmla="*/ 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1" h="104">
                  <a:moveTo>
                    <a:pt x="0" y="0"/>
                  </a:moveTo>
                  <a:lnTo>
                    <a:pt x="0" y="44"/>
                  </a:lnTo>
                  <a:lnTo>
                    <a:pt x="1" y="48"/>
                  </a:lnTo>
                  <a:lnTo>
                    <a:pt x="2" y="52"/>
                  </a:lnTo>
                  <a:lnTo>
                    <a:pt x="3" y="54"/>
                  </a:lnTo>
                  <a:lnTo>
                    <a:pt x="5" y="56"/>
                  </a:lnTo>
                  <a:lnTo>
                    <a:pt x="5" y="57"/>
                  </a:lnTo>
                  <a:lnTo>
                    <a:pt x="6" y="59"/>
                  </a:lnTo>
                  <a:lnTo>
                    <a:pt x="8" y="62"/>
                  </a:lnTo>
                  <a:lnTo>
                    <a:pt x="11" y="65"/>
                  </a:lnTo>
                  <a:lnTo>
                    <a:pt x="11" y="65"/>
                  </a:lnTo>
                  <a:lnTo>
                    <a:pt x="13" y="65"/>
                  </a:lnTo>
                  <a:lnTo>
                    <a:pt x="20" y="70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2" y="77"/>
                  </a:lnTo>
                  <a:lnTo>
                    <a:pt x="36" y="79"/>
                  </a:lnTo>
                  <a:lnTo>
                    <a:pt x="41" y="80"/>
                  </a:lnTo>
                  <a:lnTo>
                    <a:pt x="44" y="81"/>
                  </a:lnTo>
                  <a:lnTo>
                    <a:pt x="45" y="81"/>
                  </a:lnTo>
                  <a:lnTo>
                    <a:pt x="49" y="83"/>
                  </a:lnTo>
                  <a:lnTo>
                    <a:pt x="53" y="84"/>
                  </a:lnTo>
                  <a:lnTo>
                    <a:pt x="58" y="85"/>
                  </a:lnTo>
                  <a:lnTo>
                    <a:pt x="61" y="86"/>
                  </a:lnTo>
                  <a:lnTo>
                    <a:pt x="64" y="87"/>
                  </a:lnTo>
                  <a:lnTo>
                    <a:pt x="66" y="87"/>
                  </a:lnTo>
                  <a:lnTo>
                    <a:pt x="82" y="92"/>
                  </a:lnTo>
                  <a:lnTo>
                    <a:pt x="98" y="95"/>
                  </a:lnTo>
                  <a:lnTo>
                    <a:pt x="115" y="97"/>
                  </a:lnTo>
                  <a:lnTo>
                    <a:pt x="133" y="99"/>
                  </a:lnTo>
                  <a:lnTo>
                    <a:pt x="166" y="102"/>
                  </a:lnTo>
                  <a:lnTo>
                    <a:pt x="197" y="104"/>
                  </a:lnTo>
                  <a:lnTo>
                    <a:pt x="203" y="104"/>
                  </a:lnTo>
                  <a:lnTo>
                    <a:pt x="211" y="104"/>
                  </a:lnTo>
                  <a:lnTo>
                    <a:pt x="217" y="104"/>
                  </a:lnTo>
                  <a:lnTo>
                    <a:pt x="225" y="104"/>
                  </a:lnTo>
                  <a:lnTo>
                    <a:pt x="255" y="102"/>
                  </a:lnTo>
                  <a:lnTo>
                    <a:pt x="289" y="99"/>
                  </a:lnTo>
                  <a:lnTo>
                    <a:pt x="306" y="97"/>
                  </a:lnTo>
                  <a:lnTo>
                    <a:pt x="322" y="95"/>
                  </a:lnTo>
                  <a:lnTo>
                    <a:pt x="340" y="92"/>
                  </a:lnTo>
                  <a:lnTo>
                    <a:pt x="356" y="87"/>
                  </a:lnTo>
                  <a:lnTo>
                    <a:pt x="358" y="87"/>
                  </a:lnTo>
                  <a:lnTo>
                    <a:pt x="360" y="86"/>
                  </a:lnTo>
                  <a:lnTo>
                    <a:pt x="364" y="85"/>
                  </a:lnTo>
                  <a:lnTo>
                    <a:pt x="368" y="84"/>
                  </a:lnTo>
                  <a:lnTo>
                    <a:pt x="372" y="83"/>
                  </a:lnTo>
                  <a:lnTo>
                    <a:pt x="376" y="81"/>
                  </a:lnTo>
                  <a:lnTo>
                    <a:pt x="378" y="81"/>
                  </a:lnTo>
                  <a:lnTo>
                    <a:pt x="379" y="80"/>
                  </a:lnTo>
                  <a:lnTo>
                    <a:pt x="385" y="79"/>
                  </a:lnTo>
                  <a:lnTo>
                    <a:pt x="390" y="77"/>
                  </a:lnTo>
                  <a:lnTo>
                    <a:pt x="390" y="76"/>
                  </a:lnTo>
                  <a:lnTo>
                    <a:pt x="391" y="76"/>
                  </a:lnTo>
                  <a:lnTo>
                    <a:pt x="401" y="70"/>
                  </a:lnTo>
                  <a:lnTo>
                    <a:pt x="409" y="65"/>
                  </a:lnTo>
                  <a:lnTo>
                    <a:pt x="409" y="65"/>
                  </a:lnTo>
                  <a:lnTo>
                    <a:pt x="409" y="65"/>
                  </a:lnTo>
                  <a:lnTo>
                    <a:pt x="413" y="62"/>
                  </a:lnTo>
                  <a:lnTo>
                    <a:pt x="416" y="59"/>
                  </a:lnTo>
                  <a:lnTo>
                    <a:pt x="417" y="57"/>
                  </a:lnTo>
                  <a:lnTo>
                    <a:pt x="417" y="56"/>
                  </a:lnTo>
                  <a:lnTo>
                    <a:pt x="419" y="54"/>
                  </a:lnTo>
                  <a:lnTo>
                    <a:pt x="420" y="52"/>
                  </a:lnTo>
                  <a:lnTo>
                    <a:pt x="421" y="48"/>
                  </a:lnTo>
                  <a:lnTo>
                    <a:pt x="421" y="44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7"/>
                  </a:lnTo>
                  <a:lnTo>
                    <a:pt x="386" y="10"/>
                  </a:lnTo>
                  <a:lnTo>
                    <a:pt x="373" y="13"/>
                  </a:lnTo>
                  <a:lnTo>
                    <a:pt x="344" y="19"/>
                  </a:lnTo>
                  <a:lnTo>
                    <a:pt x="314" y="23"/>
                  </a:lnTo>
                  <a:lnTo>
                    <a:pt x="284" y="25"/>
                  </a:lnTo>
                  <a:lnTo>
                    <a:pt x="256" y="27"/>
                  </a:lnTo>
                  <a:lnTo>
                    <a:pt x="231" y="28"/>
                  </a:lnTo>
                  <a:lnTo>
                    <a:pt x="211" y="28"/>
                  </a:lnTo>
                  <a:lnTo>
                    <a:pt x="191" y="28"/>
                  </a:lnTo>
                  <a:lnTo>
                    <a:pt x="166" y="27"/>
                  </a:lnTo>
                  <a:lnTo>
                    <a:pt x="138" y="25"/>
                  </a:lnTo>
                  <a:lnTo>
                    <a:pt x="108" y="23"/>
                  </a:lnTo>
                  <a:lnTo>
                    <a:pt x="78" y="19"/>
                  </a:lnTo>
                  <a:lnTo>
                    <a:pt x="49" y="13"/>
                  </a:lnTo>
                  <a:lnTo>
                    <a:pt x="35" y="10"/>
                  </a:lnTo>
                  <a:lnTo>
                    <a:pt x="22" y="7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eeform 500">
              <a:extLst>
                <a:ext uri="{FF2B5EF4-FFF2-40B4-BE49-F238E27FC236}">
                  <a16:creationId xmlns:a16="http://schemas.microsoft.com/office/drawing/2014/main" id="{A58C81C6-1A87-438C-8117-DAFDDDA98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474788"/>
              <a:ext cx="133350" cy="28575"/>
            </a:xfrm>
            <a:custGeom>
              <a:avLst/>
              <a:gdLst>
                <a:gd name="T0" fmla="*/ 420 w 420"/>
                <a:gd name="T1" fmla="*/ 58 h 90"/>
                <a:gd name="T2" fmla="*/ 419 w 420"/>
                <a:gd name="T3" fmla="*/ 55 h 90"/>
                <a:gd name="T4" fmla="*/ 418 w 420"/>
                <a:gd name="T5" fmla="*/ 50 h 90"/>
                <a:gd name="T6" fmla="*/ 416 w 420"/>
                <a:gd name="T7" fmla="*/ 47 h 90"/>
                <a:gd name="T8" fmla="*/ 413 w 420"/>
                <a:gd name="T9" fmla="*/ 44 h 90"/>
                <a:gd name="T10" fmla="*/ 406 w 420"/>
                <a:gd name="T11" fmla="*/ 37 h 90"/>
                <a:gd name="T12" fmla="*/ 397 w 420"/>
                <a:gd name="T13" fmla="*/ 32 h 90"/>
                <a:gd name="T14" fmla="*/ 386 w 420"/>
                <a:gd name="T15" fmla="*/ 27 h 90"/>
                <a:gd name="T16" fmla="*/ 374 w 420"/>
                <a:gd name="T17" fmla="*/ 22 h 90"/>
                <a:gd name="T18" fmla="*/ 360 w 420"/>
                <a:gd name="T19" fmla="*/ 18 h 90"/>
                <a:gd name="T20" fmla="*/ 345 w 420"/>
                <a:gd name="T21" fmla="*/ 14 h 90"/>
                <a:gd name="T22" fmla="*/ 313 w 420"/>
                <a:gd name="T23" fmla="*/ 9 h 90"/>
                <a:gd name="T24" fmla="*/ 277 w 420"/>
                <a:gd name="T25" fmla="*/ 3 h 90"/>
                <a:gd name="T26" fmla="*/ 243 w 420"/>
                <a:gd name="T27" fmla="*/ 1 h 90"/>
                <a:gd name="T28" fmla="*/ 210 w 420"/>
                <a:gd name="T29" fmla="*/ 0 h 90"/>
                <a:gd name="T30" fmla="*/ 172 w 420"/>
                <a:gd name="T31" fmla="*/ 1 h 90"/>
                <a:gd name="T32" fmla="*/ 133 w 420"/>
                <a:gd name="T33" fmla="*/ 4 h 90"/>
                <a:gd name="T34" fmla="*/ 113 w 420"/>
                <a:gd name="T35" fmla="*/ 7 h 90"/>
                <a:gd name="T36" fmla="*/ 94 w 420"/>
                <a:gd name="T37" fmla="*/ 11 h 90"/>
                <a:gd name="T38" fmla="*/ 76 w 420"/>
                <a:gd name="T39" fmla="*/ 14 h 90"/>
                <a:gd name="T40" fmla="*/ 59 w 420"/>
                <a:gd name="T41" fmla="*/ 18 h 90"/>
                <a:gd name="T42" fmla="*/ 59 w 420"/>
                <a:gd name="T43" fmla="*/ 18 h 90"/>
                <a:gd name="T44" fmla="*/ 55 w 420"/>
                <a:gd name="T45" fmla="*/ 19 h 90"/>
                <a:gd name="T46" fmla="*/ 52 w 420"/>
                <a:gd name="T47" fmla="*/ 20 h 90"/>
                <a:gd name="T48" fmla="*/ 48 w 420"/>
                <a:gd name="T49" fmla="*/ 21 h 90"/>
                <a:gd name="T50" fmla="*/ 44 w 420"/>
                <a:gd name="T51" fmla="*/ 22 h 90"/>
                <a:gd name="T52" fmla="*/ 43 w 420"/>
                <a:gd name="T53" fmla="*/ 24 h 90"/>
                <a:gd name="T54" fmla="*/ 40 w 420"/>
                <a:gd name="T55" fmla="*/ 24 h 90"/>
                <a:gd name="T56" fmla="*/ 35 w 420"/>
                <a:gd name="T57" fmla="*/ 26 h 90"/>
                <a:gd name="T58" fmla="*/ 31 w 420"/>
                <a:gd name="T59" fmla="*/ 28 h 90"/>
                <a:gd name="T60" fmla="*/ 30 w 420"/>
                <a:gd name="T61" fmla="*/ 28 h 90"/>
                <a:gd name="T62" fmla="*/ 30 w 420"/>
                <a:gd name="T63" fmla="*/ 28 h 90"/>
                <a:gd name="T64" fmla="*/ 19 w 420"/>
                <a:gd name="T65" fmla="*/ 33 h 90"/>
                <a:gd name="T66" fmla="*/ 12 w 420"/>
                <a:gd name="T67" fmla="*/ 40 h 90"/>
                <a:gd name="T68" fmla="*/ 10 w 420"/>
                <a:gd name="T69" fmla="*/ 40 h 90"/>
                <a:gd name="T70" fmla="*/ 10 w 420"/>
                <a:gd name="T71" fmla="*/ 40 h 90"/>
                <a:gd name="T72" fmla="*/ 7 w 420"/>
                <a:gd name="T73" fmla="*/ 43 h 90"/>
                <a:gd name="T74" fmla="*/ 5 w 420"/>
                <a:gd name="T75" fmla="*/ 46 h 90"/>
                <a:gd name="T76" fmla="*/ 4 w 420"/>
                <a:gd name="T77" fmla="*/ 47 h 90"/>
                <a:gd name="T78" fmla="*/ 4 w 420"/>
                <a:gd name="T79" fmla="*/ 48 h 90"/>
                <a:gd name="T80" fmla="*/ 2 w 420"/>
                <a:gd name="T81" fmla="*/ 50 h 90"/>
                <a:gd name="T82" fmla="*/ 1 w 420"/>
                <a:gd name="T83" fmla="*/ 52 h 90"/>
                <a:gd name="T84" fmla="*/ 0 w 420"/>
                <a:gd name="T85" fmla="*/ 56 h 90"/>
                <a:gd name="T86" fmla="*/ 0 w 420"/>
                <a:gd name="T87" fmla="*/ 58 h 90"/>
                <a:gd name="T88" fmla="*/ 8 w 420"/>
                <a:gd name="T89" fmla="*/ 63 h 90"/>
                <a:gd name="T90" fmla="*/ 22 w 420"/>
                <a:gd name="T91" fmla="*/ 68 h 90"/>
                <a:gd name="T92" fmla="*/ 43 w 420"/>
                <a:gd name="T93" fmla="*/ 74 h 90"/>
                <a:gd name="T94" fmla="*/ 67 w 420"/>
                <a:gd name="T95" fmla="*/ 78 h 90"/>
                <a:gd name="T96" fmla="*/ 96 w 420"/>
                <a:gd name="T97" fmla="*/ 84 h 90"/>
                <a:gd name="T98" fmla="*/ 131 w 420"/>
                <a:gd name="T99" fmla="*/ 87 h 90"/>
                <a:gd name="T100" fmla="*/ 168 w 420"/>
                <a:gd name="T101" fmla="*/ 90 h 90"/>
                <a:gd name="T102" fmla="*/ 210 w 420"/>
                <a:gd name="T103" fmla="*/ 90 h 90"/>
                <a:gd name="T104" fmla="*/ 251 w 420"/>
                <a:gd name="T105" fmla="*/ 90 h 90"/>
                <a:gd name="T106" fmla="*/ 289 w 420"/>
                <a:gd name="T107" fmla="*/ 87 h 90"/>
                <a:gd name="T108" fmla="*/ 323 w 420"/>
                <a:gd name="T109" fmla="*/ 84 h 90"/>
                <a:gd name="T110" fmla="*/ 353 w 420"/>
                <a:gd name="T111" fmla="*/ 78 h 90"/>
                <a:gd name="T112" fmla="*/ 377 w 420"/>
                <a:gd name="T113" fmla="*/ 74 h 90"/>
                <a:gd name="T114" fmla="*/ 398 w 420"/>
                <a:gd name="T115" fmla="*/ 68 h 90"/>
                <a:gd name="T116" fmla="*/ 412 w 420"/>
                <a:gd name="T117" fmla="*/ 62 h 90"/>
                <a:gd name="T118" fmla="*/ 420 w 420"/>
                <a:gd name="T119" fmla="*/ 5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0" h="90">
                  <a:moveTo>
                    <a:pt x="420" y="58"/>
                  </a:moveTo>
                  <a:lnTo>
                    <a:pt x="419" y="55"/>
                  </a:lnTo>
                  <a:lnTo>
                    <a:pt x="418" y="50"/>
                  </a:lnTo>
                  <a:lnTo>
                    <a:pt x="416" y="47"/>
                  </a:lnTo>
                  <a:lnTo>
                    <a:pt x="413" y="44"/>
                  </a:lnTo>
                  <a:lnTo>
                    <a:pt x="406" y="37"/>
                  </a:lnTo>
                  <a:lnTo>
                    <a:pt x="397" y="32"/>
                  </a:lnTo>
                  <a:lnTo>
                    <a:pt x="386" y="27"/>
                  </a:lnTo>
                  <a:lnTo>
                    <a:pt x="374" y="22"/>
                  </a:lnTo>
                  <a:lnTo>
                    <a:pt x="360" y="18"/>
                  </a:lnTo>
                  <a:lnTo>
                    <a:pt x="345" y="14"/>
                  </a:lnTo>
                  <a:lnTo>
                    <a:pt x="313" y="9"/>
                  </a:lnTo>
                  <a:lnTo>
                    <a:pt x="277" y="3"/>
                  </a:lnTo>
                  <a:lnTo>
                    <a:pt x="243" y="1"/>
                  </a:lnTo>
                  <a:lnTo>
                    <a:pt x="210" y="0"/>
                  </a:lnTo>
                  <a:lnTo>
                    <a:pt x="172" y="1"/>
                  </a:lnTo>
                  <a:lnTo>
                    <a:pt x="133" y="4"/>
                  </a:lnTo>
                  <a:lnTo>
                    <a:pt x="113" y="7"/>
                  </a:lnTo>
                  <a:lnTo>
                    <a:pt x="94" y="11"/>
                  </a:lnTo>
                  <a:lnTo>
                    <a:pt x="76" y="14"/>
                  </a:lnTo>
                  <a:lnTo>
                    <a:pt x="59" y="18"/>
                  </a:lnTo>
                  <a:lnTo>
                    <a:pt x="59" y="18"/>
                  </a:lnTo>
                  <a:lnTo>
                    <a:pt x="55" y="19"/>
                  </a:lnTo>
                  <a:lnTo>
                    <a:pt x="52" y="20"/>
                  </a:lnTo>
                  <a:lnTo>
                    <a:pt x="48" y="21"/>
                  </a:lnTo>
                  <a:lnTo>
                    <a:pt x="44" y="22"/>
                  </a:lnTo>
                  <a:lnTo>
                    <a:pt x="43" y="24"/>
                  </a:lnTo>
                  <a:lnTo>
                    <a:pt x="40" y="24"/>
                  </a:lnTo>
                  <a:lnTo>
                    <a:pt x="35" y="26"/>
                  </a:lnTo>
                  <a:lnTo>
                    <a:pt x="31" y="28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19" y="33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7" y="43"/>
                  </a:lnTo>
                  <a:lnTo>
                    <a:pt x="5" y="46"/>
                  </a:lnTo>
                  <a:lnTo>
                    <a:pt x="4" y="47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1" y="52"/>
                  </a:lnTo>
                  <a:lnTo>
                    <a:pt x="0" y="56"/>
                  </a:lnTo>
                  <a:lnTo>
                    <a:pt x="0" y="58"/>
                  </a:lnTo>
                  <a:lnTo>
                    <a:pt x="8" y="63"/>
                  </a:lnTo>
                  <a:lnTo>
                    <a:pt x="22" y="68"/>
                  </a:lnTo>
                  <a:lnTo>
                    <a:pt x="43" y="74"/>
                  </a:lnTo>
                  <a:lnTo>
                    <a:pt x="67" y="78"/>
                  </a:lnTo>
                  <a:lnTo>
                    <a:pt x="96" y="84"/>
                  </a:lnTo>
                  <a:lnTo>
                    <a:pt x="131" y="87"/>
                  </a:lnTo>
                  <a:lnTo>
                    <a:pt x="168" y="90"/>
                  </a:lnTo>
                  <a:lnTo>
                    <a:pt x="210" y="90"/>
                  </a:lnTo>
                  <a:lnTo>
                    <a:pt x="251" y="90"/>
                  </a:lnTo>
                  <a:lnTo>
                    <a:pt x="289" y="87"/>
                  </a:lnTo>
                  <a:lnTo>
                    <a:pt x="323" y="84"/>
                  </a:lnTo>
                  <a:lnTo>
                    <a:pt x="353" y="78"/>
                  </a:lnTo>
                  <a:lnTo>
                    <a:pt x="377" y="74"/>
                  </a:lnTo>
                  <a:lnTo>
                    <a:pt x="398" y="68"/>
                  </a:lnTo>
                  <a:lnTo>
                    <a:pt x="412" y="62"/>
                  </a:lnTo>
                  <a:lnTo>
                    <a:pt x="42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Freeform 501">
              <a:extLst>
                <a:ext uri="{FF2B5EF4-FFF2-40B4-BE49-F238E27FC236}">
                  <a16:creationId xmlns:a16="http://schemas.microsoft.com/office/drawing/2014/main" id="{4073DC26-3EF0-4358-B2FB-8DEAD26C7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03363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6 h 75"/>
                <a:gd name="T6" fmla="*/ 22 w 421"/>
                <a:gd name="T7" fmla="*/ 52 h 75"/>
                <a:gd name="T8" fmla="*/ 43 w 421"/>
                <a:gd name="T9" fmla="*/ 57 h 75"/>
                <a:gd name="T10" fmla="*/ 67 w 421"/>
                <a:gd name="T11" fmla="*/ 62 h 75"/>
                <a:gd name="T12" fmla="*/ 97 w 421"/>
                <a:gd name="T13" fmla="*/ 68 h 75"/>
                <a:gd name="T14" fmla="*/ 130 w 421"/>
                <a:gd name="T15" fmla="*/ 71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1 h 75"/>
                <a:gd name="T24" fmla="*/ 325 w 421"/>
                <a:gd name="T25" fmla="*/ 68 h 75"/>
                <a:gd name="T26" fmla="*/ 355 w 421"/>
                <a:gd name="T27" fmla="*/ 62 h 75"/>
                <a:gd name="T28" fmla="*/ 379 w 421"/>
                <a:gd name="T29" fmla="*/ 57 h 75"/>
                <a:gd name="T30" fmla="*/ 399 w 421"/>
                <a:gd name="T31" fmla="*/ 52 h 75"/>
                <a:gd name="T32" fmla="*/ 414 w 421"/>
                <a:gd name="T33" fmla="*/ 46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4 h 75"/>
                <a:gd name="T40" fmla="*/ 399 w 421"/>
                <a:gd name="T41" fmla="*/ 8 h 75"/>
                <a:gd name="T42" fmla="*/ 386 w 421"/>
                <a:gd name="T43" fmla="*/ 12 h 75"/>
                <a:gd name="T44" fmla="*/ 373 w 421"/>
                <a:gd name="T45" fmla="*/ 14 h 75"/>
                <a:gd name="T46" fmla="*/ 344 w 421"/>
                <a:gd name="T47" fmla="*/ 19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8 h 75"/>
                <a:gd name="T54" fmla="*/ 231 w 421"/>
                <a:gd name="T55" fmla="*/ 29 h 75"/>
                <a:gd name="T56" fmla="*/ 211 w 421"/>
                <a:gd name="T57" fmla="*/ 30 h 75"/>
                <a:gd name="T58" fmla="*/ 191 w 421"/>
                <a:gd name="T59" fmla="*/ 29 h 75"/>
                <a:gd name="T60" fmla="*/ 166 w 421"/>
                <a:gd name="T61" fmla="*/ 28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19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8 h 75"/>
                <a:gd name="T74" fmla="*/ 10 w 421"/>
                <a:gd name="T75" fmla="*/ 4 h 75"/>
                <a:gd name="T76" fmla="*/ 0 w 421"/>
                <a:gd name="T77" fmla="*/ 0 h 75"/>
                <a:gd name="T78" fmla="*/ 0 w 421"/>
                <a:gd name="T7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6"/>
                  </a:lnTo>
                  <a:lnTo>
                    <a:pt x="22" y="52"/>
                  </a:lnTo>
                  <a:lnTo>
                    <a:pt x="43" y="57"/>
                  </a:lnTo>
                  <a:lnTo>
                    <a:pt x="67" y="62"/>
                  </a:lnTo>
                  <a:lnTo>
                    <a:pt x="97" y="68"/>
                  </a:lnTo>
                  <a:lnTo>
                    <a:pt x="130" y="71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1"/>
                  </a:lnTo>
                  <a:lnTo>
                    <a:pt x="325" y="68"/>
                  </a:lnTo>
                  <a:lnTo>
                    <a:pt x="355" y="62"/>
                  </a:lnTo>
                  <a:lnTo>
                    <a:pt x="379" y="57"/>
                  </a:lnTo>
                  <a:lnTo>
                    <a:pt x="399" y="52"/>
                  </a:lnTo>
                  <a:lnTo>
                    <a:pt x="414" y="46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8"/>
                  </a:lnTo>
                  <a:lnTo>
                    <a:pt x="386" y="12"/>
                  </a:lnTo>
                  <a:lnTo>
                    <a:pt x="373" y="14"/>
                  </a:lnTo>
                  <a:lnTo>
                    <a:pt x="344" y="19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8"/>
                  </a:lnTo>
                  <a:lnTo>
                    <a:pt x="231" y="29"/>
                  </a:lnTo>
                  <a:lnTo>
                    <a:pt x="211" y="30"/>
                  </a:lnTo>
                  <a:lnTo>
                    <a:pt x="191" y="29"/>
                  </a:lnTo>
                  <a:lnTo>
                    <a:pt x="166" y="28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19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8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reeform 502">
              <a:extLst>
                <a:ext uri="{FF2B5EF4-FFF2-40B4-BE49-F238E27FC236}">
                  <a16:creationId xmlns:a16="http://schemas.microsoft.com/office/drawing/2014/main" id="{6B72D012-A2EA-4C61-8384-CFED0411AB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74800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8 h 75"/>
                <a:gd name="T6" fmla="*/ 22 w 421"/>
                <a:gd name="T7" fmla="*/ 53 h 75"/>
                <a:gd name="T8" fmla="*/ 43 w 421"/>
                <a:gd name="T9" fmla="*/ 58 h 75"/>
                <a:gd name="T10" fmla="*/ 67 w 421"/>
                <a:gd name="T11" fmla="*/ 64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4 h 75"/>
                <a:gd name="T28" fmla="*/ 379 w 421"/>
                <a:gd name="T29" fmla="*/ 58 h 75"/>
                <a:gd name="T30" fmla="*/ 399 w 421"/>
                <a:gd name="T31" fmla="*/ 53 h 75"/>
                <a:gd name="T32" fmla="*/ 414 w 421"/>
                <a:gd name="T33" fmla="*/ 48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5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21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30 h 75"/>
                <a:gd name="T56" fmla="*/ 211 w 421"/>
                <a:gd name="T57" fmla="*/ 30 h 75"/>
                <a:gd name="T58" fmla="*/ 191 w 421"/>
                <a:gd name="T59" fmla="*/ 30 h 75"/>
                <a:gd name="T60" fmla="*/ 166 w 421"/>
                <a:gd name="T61" fmla="*/ 29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21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5 h 75"/>
                <a:gd name="T76" fmla="*/ 0 w 421"/>
                <a:gd name="T77" fmla="*/ 1 h 75"/>
                <a:gd name="T78" fmla="*/ 0 w 421"/>
                <a:gd name="T7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8"/>
                  </a:lnTo>
                  <a:lnTo>
                    <a:pt x="22" y="53"/>
                  </a:lnTo>
                  <a:lnTo>
                    <a:pt x="43" y="58"/>
                  </a:lnTo>
                  <a:lnTo>
                    <a:pt x="67" y="64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4"/>
                  </a:lnTo>
                  <a:lnTo>
                    <a:pt x="379" y="58"/>
                  </a:lnTo>
                  <a:lnTo>
                    <a:pt x="399" y="53"/>
                  </a:lnTo>
                  <a:lnTo>
                    <a:pt x="414" y="48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5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21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30"/>
                  </a:lnTo>
                  <a:lnTo>
                    <a:pt x="211" y="30"/>
                  </a:lnTo>
                  <a:lnTo>
                    <a:pt x="191" y="30"/>
                  </a:lnTo>
                  <a:lnTo>
                    <a:pt x="166" y="29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21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5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reeform 503">
              <a:extLst>
                <a:ext uri="{FF2B5EF4-FFF2-40B4-BE49-F238E27FC236}">
                  <a16:creationId xmlns:a16="http://schemas.microsoft.com/office/drawing/2014/main" id="{647238C1-C646-4A06-88A1-851AE8239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50988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7 h 75"/>
                <a:gd name="T6" fmla="*/ 22 w 421"/>
                <a:gd name="T7" fmla="*/ 53 h 75"/>
                <a:gd name="T8" fmla="*/ 43 w 421"/>
                <a:gd name="T9" fmla="*/ 58 h 75"/>
                <a:gd name="T10" fmla="*/ 67 w 421"/>
                <a:gd name="T11" fmla="*/ 64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4 h 75"/>
                <a:gd name="T28" fmla="*/ 379 w 421"/>
                <a:gd name="T29" fmla="*/ 58 h 75"/>
                <a:gd name="T30" fmla="*/ 399 w 421"/>
                <a:gd name="T31" fmla="*/ 53 h 75"/>
                <a:gd name="T32" fmla="*/ 414 w 421"/>
                <a:gd name="T33" fmla="*/ 47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5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21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30 h 75"/>
                <a:gd name="T56" fmla="*/ 211 w 421"/>
                <a:gd name="T57" fmla="*/ 30 h 75"/>
                <a:gd name="T58" fmla="*/ 191 w 421"/>
                <a:gd name="T59" fmla="*/ 30 h 75"/>
                <a:gd name="T60" fmla="*/ 166 w 421"/>
                <a:gd name="T61" fmla="*/ 29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21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5 h 75"/>
                <a:gd name="T76" fmla="*/ 0 w 421"/>
                <a:gd name="T7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7"/>
                  </a:lnTo>
                  <a:lnTo>
                    <a:pt x="22" y="53"/>
                  </a:lnTo>
                  <a:lnTo>
                    <a:pt x="43" y="58"/>
                  </a:lnTo>
                  <a:lnTo>
                    <a:pt x="67" y="64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4"/>
                  </a:lnTo>
                  <a:lnTo>
                    <a:pt x="379" y="58"/>
                  </a:lnTo>
                  <a:lnTo>
                    <a:pt x="399" y="53"/>
                  </a:lnTo>
                  <a:lnTo>
                    <a:pt x="414" y="47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5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21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30"/>
                  </a:lnTo>
                  <a:lnTo>
                    <a:pt x="211" y="30"/>
                  </a:lnTo>
                  <a:lnTo>
                    <a:pt x="191" y="30"/>
                  </a:lnTo>
                  <a:lnTo>
                    <a:pt x="166" y="29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21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 504">
              <a:extLst>
                <a:ext uri="{FF2B5EF4-FFF2-40B4-BE49-F238E27FC236}">
                  <a16:creationId xmlns:a16="http://schemas.microsoft.com/office/drawing/2014/main" id="{B3C58DFD-A611-4BC4-B8F8-DCC1FF5DF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5" y="1527175"/>
              <a:ext cx="133350" cy="23813"/>
            </a:xfrm>
            <a:custGeom>
              <a:avLst/>
              <a:gdLst>
                <a:gd name="T0" fmla="*/ 0 w 421"/>
                <a:gd name="T1" fmla="*/ 0 h 75"/>
                <a:gd name="T2" fmla="*/ 0 w 421"/>
                <a:gd name="T3" fmla="*/ 42 h 75"/>
                <a:gd name="T4" fmla="*/ 8 w 421"/>
                <a:gd name="T5" fmla="*/ 46 h 75"/>
                <a:gd name="T6" fmla="*/ 22 w 421"/>
                <a:gd name="T7" fmla="*/ 52 h 75"/>
                <a:gd name="T8" fmla="*/ 43 w 421"/>
                <a:gd name="T9" fmla="*/ 58 h 75"/>
                <a:gd name="T10" fmla="*/ 67 w 421"/>
                <a:gd name="T11" fmla="*/ 63 h 75"/>
                <a:gd name="T12" fmla="*/ 97 w 421"/>
                <a:gd name="T13" fmla="*/ 68 h 75"/>
                <a:gd name="T14" fmla="*/ 130 w 421"/>
                <a:gd name="T15" fmla="*/ 72 h 75"/>
                <a:gd name="T16" fmla="*/ 169 w 421"/>
                <a:gd name="T17" fmla="*/ 74 h 75"/>
                <a:gd name="T18" fmla="*/ 211 w 421"/>
                <a:gd name="T19" fmla="*/ 75 h 75"/>
                <a:gd name="T20" fmla="*/ 253 w 421"/>
                <a:gd name="T21" fmla="*/ 74 h 75"/>
                <a:gd name="T22" fmla="*/ 290 w 421"/>
                <a:gd name="T23" fmla="*/ 72 h 75"/>
                <a:gd name="T24" fmla="*/ 325 w 421"/>
                <a:gd name="T25" fmla="*/ 68 h 75"/>
                <a:gd name="T26" fmla="*/ 355 w 421"/>
                <a:gd name="T27" fmla="*/ 63 h 75"/>
                <a:gd name="T28" fmla="*/ 379 w 421"/>
                <a:gd name="T29" fmla="*/ 58 h 75"/>
                <a:gd name="T30" fmla="*/ 399 w 421"/>
                <a:gd name="T31" fmla="*/ 52 h 75"/>
                <a:gd name="T32" fmla="*/ 414 w 421"/>
                <a:gd name="T33" fmla="*/ 47 h 75"/>
                <a:gd name="T34" fmla="*/ 421 w 421"/>
                <a:gd name="T35" fmla="*/ 42 h 75"/>
                <a:gd name="T36" fmla="*/ 421 w 421"/>
                <a:gd name="T37" fmla="*/ 0 h 75"/>
                <a:gd name="T38" fmla="*/ 410 w 421"/>
                <a:gd name="T39" fmla="*/ 4 h 75"/>
                <a:gd name="T40" fmla="*/ 399 w 421"/>
                <a:gd name="T41" fmla="*/ 9 h 75"/>
                <a:gd name="T42" fmla="*/ 386 w 421"/>
                <a:gd name="T43" fmla="*/ 12 h 75"/>
                <a:gd name="T44" fmla="*/ 373 w 421"/>
                <a:gd name="T45" fmla="*/ 15 h 75"/>
                <a:gd name="T46" fmla="*/ 344 w 421"/>
                <a:gd name="T47" fmla="*/ 19 h 75"/>
                <a:gd name="T48" fmla="*/ 314 w 421"/>
                <a:gd name="T49" fmla="*/ 24 h 75"/>
                <a:gd name="T50" fmla="*/ 284 w 421"/>
                <a:gd name="T51" fmla="*/ 27 h 75"/>
                <a:gd name="T52" fmla="*/ 256 w 421"/>
                <a:gd name="T53" fmla="*/ 29 h 75"/>
                <a:gd name="T54" fmla="*/ 231 w 421"/>
                <a:gd name="T55" fmla="*/ 29 h 75"/>
                <a:gd name="T56" fmla="*/ 211 w 421"/>
                <a:gd name="T57" fmla="*/ 30 h 75"/>
                <a:gd name="T58" fmla="*/ 191 w 421"/>
                <a:gd name="T59" fmla="*/ 29 h 75"/>
                <a:gd name="T60" fmla="*/ 166 w 421"/>
                <a:gd name="T61" fmla="*/ 28 h 75"/>
                <a:gd name="T62" fmla="*/ 138 w 421"/>
                <a:gd name="T63" fmla="*/ 27 h 75"/>
                <a:gd name="T64" fmla="*/ 108 w 421"/>
                <a:gd name="T65" fmla="*/ 24 h 75"/>
                <a:gd name="T66" fmla="*/ 78 w 421"/>
                <a:gd name="T67" fmla="*/ 19 h 75"/>
                <a:gd name="T68" fmla="*/ 49 w 421"/>
                <a:gd name="T69" fmla="*/ 15 h 75"/>
                <a:gd name="T70" fmla="*/ 35 w 421"/>
                <a:gd name="T71" fmla="*/ 12 h 75"/>
                <a:gd name="T72" fmla="*/ 22 w 421"/>
                <a:gd name="T73" fmla="*/ 9 h 75"/>
                <a:gd name="T74" fmla="*/ 10 w 421"/>
                <a:gd name="T75" fmla="*/ 4 h 75"/>
                <a:gd name="T76" fmla="*/ 0 w 421"/>
                <a:gd name="T7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75">
                  <a:moveTo>
                    <a:pt x="0" y="0"/>
                  </a:moveTo>
                  <a:lnTo>
                    <a:pt x="0" y="42"/>
                  </a:lnTo>
                  <a:lnTo>
                    <a:pt x="8" y="46"/>
                  </a:lnTo>
                  <a:lnTo>
                    <a:pt x="22" y="52"/>
                  </a:lnTo>
                  <a:lnTo>
                    <a:pt x="43" y="58"/>
                  </a:lnTo>
                  <a:lnTo>
                    <a:pt x="67" y="63"/>
                  </a:lnTo>
                  <a:lnTo>
                    <a:pt x="97" y="68"/>
                  </a:lnTo>
                  <a:lnTo>
                    <a:pt x="130" y="72"/>
                  </a:lnTo>
                  <a:lnTo>
                    <a:pt x="169" y="74"/>
                  </a:lnTo>
                  <a:lnTo>
                    <a:pt x="211" y="75"/>
                  </a:lnTo>
                  <a:lnTo>
                    <a:pt x="253" y="74"/>
                  </a:lnTo>
                  <a:lnTo>
                    <a:pt x="290" y="72"/>
                  </a:lnTo>
                  <a:lnTo>
                    <a:pt x="325" y="68"/>
                  </a:lnTo>
                  <a:lnTo>
                    <a:pt x="355" y="63"/>
                  </a:lnTo>
                  <a:lnTo>
                    <a:pt x="379" y="58"/>
                  </a:lnTo>
                  <a:lnTo>
                    <a:pt x="399" y="52"/>
                  </a:lnTo>
                  <a:lnTo>
                    <a:pt x="414" y="47"/>
                  </a:lnTo>
                  <a:lnTo>
                    <a:pt x="421" y="42"/>
                  </a:lnTo>
                  <a:lnTo>
                    <a:pt x="421" y="0"/>
                  </a:lnTo>
                  <a:lnTo>
                    <a:pt x="410" y="4"/>
                  </a:lnTo>
                  <a:lnTo>
                    <a:pt x="399" y="9"/>
                  </a:lnTo>
                  <a:lnTo>
                    <a:pt x="386" y="12"/>
                  </a:lnTo>
                  <a:lnTo>
                    <a:pt x="373" y="15"/>
                  </a:lnTo>
                  <a:lnTo>
                    <a:pt x="344" y="19"/>
                  </a:lnTo>
                  <a:lnTo>
                    <a:pt x="314" y="24"/>
                  </a:lnTo>
                  <a:lnTo>
                    <a:pt x="284" y="27"/>
                  </a:lnTo>
                  <a:lnTo>
                    <a:pt x="256" y="29"/>
                  </a:lnTo>
                  <a:lnTo>
                    <a:pt x="231" y="29"/>
                  </a:lnTo>
                  <a:lnTo>
                    <a:pt x="211" y="30"/>
                  </a:lnTo>
                  <a:lnTo>
                    <a:pt x="191" y="29"/>
                  </a:lnTo>
                  <a:lnTo>
                    <a:pt x="166" y="28"/>
                  </a:lnTo>
                  <a:lnTo>
                    <a:pt x="138" y="27"/>
                  </a:lnTo>
                  <a:lnTo>
                    <a:pt x="108" y="24"/>
                  </a:lnTo>
                  <a:lnTo>
                    <a:pt x="78" y="19"/>
                  </a:lnTo>
                  <a:lnTo>
                    <a:pt x="49" y="15"/>
                  </a:lnTo>
                  <a:lnTo>
                    <a:pt x="35" y="12"/>
                  </a:lnTo>
                  <a:lnTo>
                    <a:pt x="22" y="9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CF213EB-2F87-46FE-92E2-AD6B352C3A42}"/>
              </a:ext>
            </a:extLst>
          </p:cNvPr>
          <p:cNvGrpSpPr/>
          <p:nvPr/>
        </p:nvGrpSpPr>
        <p:grpSpPr>
          <a:xfrm>
            <a:off x="4623488" y="4450823"/>
            <a:ext cx="239712" cy="285750"/>
            <a:chOff x="5494338" y="1370013"/>
            <a:chExt cx="239712" cy="285750"/>
          </a:xfrm>
          <a:gradFill>
            <a:gsLst>
              <a:gs pos="0">
                <a:srgbClr val="0683B8"/>
              </a:gs>
              <a:gs pos="100000">
                <a:srgbClr val="7030A0"/>
              </a:gs>
            </a:gsLst>
            <a:lin ang="18900000" scaled="1"/>
          </a:gradFill>
        </p:grpSpPr>
        <p:sp>
          <p:nvSpPr>
            <p:cNvPr id="59" name="Freeform 961">
              <a:extLst>
                <a:ext uri="{FF2B5EF4-FFF2-40B4-BE49-F238E27FC236}">
                  <a16:creationId xmlns:a16="http://schemas.microsoft.com/office/drawing/2014/main" id="{25AB7416-6918-4CFC-BD4C-1C0702DE60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9275" y="1370013"/>
              <a:ext cx="104775" cy="133350"/>
            </a:xfrm>
            <a:custGeom>
              <a:avLst/>
              <a:gdLst>
                <a:gd name="T0" fmla="*/ 156 w 265"/>
                <a:gd name="T1" fmla="*/ 108 h 337"/>
                <a:gd name="T2" fmla="*/ 156 w 265"/>
                <a:gd name="T3" fmla="*/ 12 h 337"/>
                <a:gd name="T4" fmla="*/ 252 w 265"/>
                <a:gd name="T5" fmla="*/ 108 h 337"/>
                <a:gd name="T6" fmla="*/ 156 w 265"/>
                <a:gd name="T7" fmla="*/ 108 h 337"/>
                <a:gd name="T8" fmla="*/ 261 w 265"/>
                <a:gd name="T9" fmla="*/ 100 h 337"/>
                <a:gd name="T10" fmla="*/ 165 w 265"/>
                <a:gd name="T11" fmla="*/ 3 h 337"/>
                <a:gd name="T12" fmla="*/ 161 w 265"/>
                <a:gd name="T13" fmla="*/ 1 h 337"/>
                <a:gd name="T14" fmla="*/ 156 w 265"/>
                <a:gd name="T15" fmla="*/ 0 h 337"/>
                <a:gd name="T16" fmla="*/ 12 w 265"/>
                <a:gd name="T17" fmla="*/ 0 h 337"/>
                <a:gd name="T18" fmla="*/ 7 w 265"/>
                <a:gd name="T19" fmla="*/ 1 h 337"/>
                <a:gd name="T20" fmla="*/ 3 w 265"/>
                <a:gd name="T21" fmla="*/ 3 h 337"/>
                <a:gd name="T22" fmla="*/ 1 w 265"/>
                <a:gd name="T23" fmla="*/ 7 h 337"/>
                <a:gd name="T24" fmla="*/ 0 w 265"/>
                <a:gd name="T25" fmla="*/ 12 h 337"/>
                <a:gd name="T26" fmla="*/ 0 w 265"/>
                <a:gd name="T27" fmla="*/ 325 h 337"/>
                <a:gd name="T28" fmla="*/ 1 w 265"/>
                <a:gd name="T29" fmla="*/ 329 h 337"/>
                <a:gd name="T30" fmla="*/ 3 w 265"/>
                <a:gd name="T31" fmla="*/ 334 h 337"/>
                <a:gd name="T32" fmla="*/ 7 w 265"/>
                <a:gd name="T33" fmla="*/ 337 h 337"/>
                <a:gd name="T34" fmla="*/ 12 w 265"/>
                <a:gd name="T35" fmla="*/ 337 h 337"/>
                <a:gd name="T36" fmla="*/ 253 w 265"/>
                <a:gd name="T37" fmla="*/ 337 h 337"/>
                <a:gd name="T38" fmla="*/ 258 w 265"/>
                <a:gd name="T39" fmla="*/ 337 h 337"/>
                <a:gd name="T40" fmla="*/ 261 w 265"/>
                <a:gd name="T41" fmla="*/ 334 h 337"/>
                <a:gd name="T42" fmla="*/ 264 w 265"/>
                <a:gd name="T43" fmla="*/ 329 h 337"/>
                <a:gd name="T44" fmla="*/ 265 w 265"/>
                <a:gd name="T45" fmla="*/ 325 h 337"/>
                <a:gd name="T46" fmla="*/ 265 w 265"/>
                <a:gd name="T47" fmla="*/ 108 h 337"/>
                <a:gd name="T48" fmla="*/ 264 w 265"/>
                <a:gd name="T49" fmla="*/ 104 h 337"/>
                <a:gd name="T50" fmla="*/ 261 w 265"/>
                <a:gd name="T51" fmla="*/ 10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5" h="337">
                  <a:moveTo>
                    <a:pt x="156" y="108"/>
                  </a:moveTo>
                  <a:lnTo>
                    <a:pt x="156" y="12"/>
                  </a:lnTo>
                  <a:lnTo>
                    <a:pt x="252" y="108"/>
                  </a:lnTo>
                  <a:lnTo>
                    <a:pt x="156" y="108"/>
                  </a:lnTo>
                  <a:close/>
                  <a:moveTo>
                    <a:pt x="261" y="100"/>
                  </a:moveTo>
                  <a:lnTo>
                    <a:pt x="165" y="3"/>
                  </a:lnTo>
                  <a:lnTo>
                    <a:pt x="161" y="1"/>
                  </a:lnTo>
                  <a:lnTo>
                    <a:pt x="156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2"/>
                  </a:lnTo>
                  <a:lnTo>
                    <a:pt x="0" y="325"/>
                  </a:lnTo>
                  <a:lnTo>
                    <a:pt x="1" y="329"/>
                  </a:lnTo>
                  <a:lnTo>
                    <a:pt x="3" y="334"/>
                  </a:lnTo>
                  <a:lnTo>
                    <a:pt x="7" y="337"/>
                  </a:lnTo>
                  <a:lnTo>
                    <a:pt x="12" y="337"/>
                  </a:lnTo>
                  <a:lnTo>
                    <a:pt x="253" y="337"/>
                  </a:lnTo>
                  <a:lnTo>
                    <a:pt x="258" y="337"/>
                  </a:lnTo>
                  <a:lnTo>
                    <a:pt x="261" y="334"/>
                  </a:lnTo>
                  <a:lnTo>
                    <a:pt x="264" y="329"/>
                  </a:lnTo>
                  <a:lnTo>
                    <a:pt x="265" y="325"/>
                  </a:lnTo>
                  <a:lnTo>
                    <a:pt x="265" y="108"/>
                  </a:lnTo>
                  <a:lnTo>
                    <a:pt x="264" y="104"/>
                  </a:lnTo>
                  <a:lnTo>
                    <a:pt x="261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 962">
              <a:extLst>
                <a:ext uri="{FF2B5EF4-FFF2-40B4-BE49-F238E27FC236}">
                  <a16:creationId xmlns:a16="http://schemas.microsoft.com/office/drawing/2014/main" id="{A53A1029-D92C-473D-A0A6-DE77495E27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94338" y="1370013"/>
              <a:ext cx="106363" cy="133350"/>
            </a:xfrm>
            <a:custGeom>
              <a:avLst/>
              <a:gdLst>
                <a:gd name="T0" fmla="*/ 157 w 266"/>
                <a:gd name="T1" fmla="*/ 108 h 337"/>
                <a:gd name="T2" fmla="*/ 157 w 266"/>
                <a:gd name="T3" fmla="*/ 12 h 337"/>
                <a:gd name="T4" fmla="*/ 252 w 266"/>
                <a:gd name="T5" fmla="*/ 108 h 337"/>
                <a:gd name="T6" fmla="*/ 157 w 266"/>
                <a:gd name="T7" fmla="*/ 108 h 337"/>
                <a:gd name="T8" fmla="*/ 166 w 266"/>
                <a:gd name="T9" fmla="*/ 3 h 337"/>
                <a:gd name="T10" fmla="*/ 162 w 266"/>
                <a:gd name="T11" fmla="*/ 1 h 337"/>
                <a:gd name="T12" fmla="*/ 157 w 266"/>
                <a:gd name="T13" fmla="*/ 0 h 337"/>
                <a:gd name="T14" fmla="*/ 13 w 266"/>
                <a:gd name="T15" fmla="*/ 0 h 337"/>
                <a:gd name="T16" fmla="*/ 8 w 266"/>
                <a:gd name="T17" fmla="*/ 1 h 337"/>
                <a:gd name="T18" fmla="*/ 5 w 266"/>
                <a:gd name="T19" fmla="*/ 3 h 337"/>
                <a:gd name="T20" fmla="*/ 1 w 266"/>
                <a:gd name="T21" fmla="*/ 7 h 337"/>
                <a:gd name="T22" fmla="*/ 0 w 266"/>
                <a:gd name="T23" fmla="*/ 12 h 337"/>
                <a:gd name="T24" fmla="*/ 0 w 266"/>
                <a:gd name="T25" fmla="*/ 325 h 337"/>
                <a:gd name="T26" fmla="*/ 1 w 266"/>
                <a:gd name="T27" fmla="*/ 329 h 337"/>
                <a:gd name="T28" fmla="*/ 5 w 266"/>
                <a:gd name="T29" fmla="*/ 334 h 337"/>
                <a:gd name="T30" fmla="*/ 8 w 266"/>
                <a:gd name="T31" fmla="*/ 337 h 337"/>
                <a:gd name="T32" fmla="*/ 13 w 266"/>
                <a:gd name="T33" fmla="*/ 337 h 337"/>
                <a:gd name="T34" fmla="*/ 253 w 266"/>
                <a:gd name="T35" fmla="*/ 337 h 337"/>
                <a:gd name="T36" fmla="*/ 258 w 266"/>
                <a:gd name="T37" fmla="*/ 337 h 337"/>
                <a:gd name="T38" fmla="*/ 263 w 266"/>
                <a:gd name="T39" fmla="*/ 334 h 337"/>
                <a:gd name="T40" fmla="*/ 265 w 266"/>
                <a:gd name="T41" fmla="*/ 329 h 337"/>
                <a:gd name="T42" fmla="*/ 266 w 266"/>
                <a:gd name="T43" fmla="*/ 325 h 337"/>
                <a:gd name="T44" fmla="*/ 266 w 266"/>
                <a:gd name="T45" fmla="*/ 108 h 337"/>
                <a:gd name="T46" fmla="*/ 265 w 266"/>
                <a:gd name="T47" fmla="*/ 104 h 337"/>
                <a:gd name="T48" fmla="*/ 263 w 266"/>
                <a:gd name="T49" fmla="*/ 100 h 337"/>
                <a:gd name="T50" fmla="*/ 166 w 266"/>
                <a:gd name="T51" fmla="*/ 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6" h="337">
                  <a:moveTo>
                    <a:pt x="157" y="108"/>
                  </a:moveTo>
                  <a:lnTo>
                    <a:pt x="157" y="12"/>
                  </a:lnTo>
                  <a:lnTo>
                    <a:pt x="252" y="108"/>
                  </a:lnTo>
                  <a:lnTo>
                    <a:pt x="157" y="108"/>
                  </a:lnTo>
                  <a:close/>
                  <a:moveTo>
                    <a:pt x="166" y="3"/>
                  </a:moveTo>
                  <a:lnTo>
                    <a:pt x="162" y="1"/>
                  </a:lnTo>
                  <a:lnTo>
                    <a:pt x="157" y="0"/>
                  </a:lnTo>
                  <a:lnTo>
                    <a:pt x="13" y="0"/>
                  </a:lnTo>
                  <a:lnTo>
                    <a:pt x="8" y="1"/>
                  </a:lnTo>
                  <a:lnTo>
                    <a:pt x="5" y="3"/>
                  </a:lnTo>
                  <a:lnTo>
                    <a:pt x="1" y="7"/>
                  </a:lnTo>
                  <a:lnTo>
                    <a:pt x="0" y="12"/>
                  </a:lnTo>
                  <a:lnTo>
                    <a:pt x="0" y="325"/>
                  </a:lnTo>
                  <a:lnTo>
                    <a:pt x="1" y="329"/>
                  </a:lnTo>
                  <a:lnTo>
                    <a:pt x="5" y="334"/>
                  </a:lnTo>
                  <a:lnTo>
                    <a:pt x="8" y="337"/>
                  </a:lnTo>
                  <a:lnTo>
                    <a:pt x="13" y="337"/>
                  </a:lnTo>
                  <a:lnTo>
                    <a:pt x="253" y="337"/>
                  </a:lnTo>
                  <a:lnTo>
                    <a:pt x="258" y="337"/>
                  </a:lnTo>
                  <a:lnTo>
                    <a:pt x="263" y="334"/>
                  </a:lnTo>
                  <a:lnTo>
                    <a:pt x="265" y="329"/>
                  </a:lnTo>
                  <a:lnTo>
                    <a:pt x="266" y="325"/>
                  </a:lnTo>
                  <a:lnTo>
                    <a:pt x="266" y="108"/>
                  </a:lnTo>
                  <a:lnTo>
                    <a:pt x="265" y="104"/>
                  </a:lnTo>
                  <a:lnTo>
                    <a:pt x="263" y="100"/>
                  </a:lnTo>
                  <a:lnTo>
                    <a:pt x="166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reeform 963">
              <a:extLst>
                <a:ext uri="{FF2B5EF4-FFF2-40B4-BE49-F238E27FC236}">
                  <a16:creationId xmlns:a16="http://schemas.microsoft.com/office/drawing/2014/main" id="{8E5510B4-EAA5-4B2D-9E4D-87C0E69B2A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9275" y="1522413"/>
              <a:ext cx="104775" cy="133350"/>
            </a:xfrm>
            <a:custGeom>
              <a:avLst/>
              <a:gdLst>
                <a:gd name="T0" fmla="*/ 156 w 265"/>
                <a:gd name="T1" fmla="*/ 108 h 336"/>
                <a:gd name="T2" fmla="*/ 156 w 265"/>
                <a:gd name="T3" fmla="*/ 11 h 336"/>
                <a:gd name="T4" fmla="*/ 252 w 265"/>
                <a:gd name="T5" fmla="*/ 108 h 336"/>
                <a:gd name="T6" fmla="*/ 156 w 265"/>
                <a:gd name="T7" fmla="*/ 108 h 336"/>
                <a:gd name="T8" fmla="*/ 165 w 265"/>
                <a:gd name="T9" fmla="*/ 3 h 336"/>
                <a:gd name="T10" fmla="*/ 161 w 265"/>
                <a:gd name="T11" fmla="*/ 1 h 336"/>
                <a:gd name="T12" fmla="*/ 156 w 265"/>
                <a:gd name="T13" fmla="*/ 0 h 336"/>
                <a:gd name="T14" fmla="*/ 12 w 265"/>
                <a:gd name="T15" fmla="*/ 0 h 336"/>
                <a:gd name="T16" fmla="*/ 7 w 265"/>
                <a:gd name="T17" fmla="*/ 1 h 336"/>
                <a:gd name="T18" fmla="*/ 3 w 265"/>
                <a:gd name="T19" fmla="*/ 3 h 336"/>
                <a:gd name="T20" fmla="*/ 1 w 265"/>
                <a:gd name="T21" fmla="*/ 7 h 336"/>
                <a:gd name="T22" fmla="*/ 0 w 265"/>
                <a:gd name="T23" fmla="*/ 11 h 336"/>
                <a:gd name="T24" fmla="*/ 0 w 265"/>
                <a:gd name="T25" fmla="*/ 325 h 336"/>
                <a:gd name="T26" fmla="*/ 1 w 265"/>
                <a:gd name="T27" fmla="*/ 329 h 336"/>
                <a:gd name="T28" fmla="*/ 3 w 265"/>
                <a:gd name="T29" fmla="*/ 333 h 336"/>
                <a:gd name="T30" fmla="*/ 7 w 265"/>
                <a:gd name="T31" fmla="*/ 335 h 336"/>
                <a:gd name="T32" fmla="*/ 12 w 265"/>
                <a:gd name="T33" fmla="*/ 336 h 336"/>
                <a:gd name="T34" fmla="*/ 253 w 265"/>
                <a:gd name="T35" fmla="*/ 336 h 336"/>
                <a:gd name="T36" fmla="*/ 258 w 265"/>
                <a:gd name="T37" fmla="*/ 335 h 336"/>
                <a:gd name="T38" fmla="*/ 261 w 265"/>
                <a:gd name="T39" fmla="*/ 333 h 336"/>
                <a:gd name="T40" fmla="*/ 264 w 265"/>
                <a:gd name="T41" fmla="*/ 329 h 336"/>
                <a:gd name="T42" fmla="*/ 265 w 265"/>
                <a:gd name="T43" fmla="*/ 325 h 336"/>
                <a:gd name="T44" fmla="*/ 265 w 265"/>
                <a:gd name="T45" fmla="*/ 108 h 336"/>
                <a:gd name="T46" fmla="*/ 264 w 265"/>
                <a:gd name="T47" fmla="*/ 104 h 336"/>
                <a:gd name="T48" fmla="*/ 261 w 265"/>
                <a:gd name="T49" fmla="*/ 100 h 336"/>
                <a:gd name="T50" fmla="*/ 165 w 265"/>
                <a:gd name="T51" fmla="*/ 3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5" h="336">
                  <a:moveTo>
                    <a:pt x="156" y="108"/>
                  </a:moveTo>
                  <a:lnTo>
                    <a:pt x="156" y="11"/>
                  </a:lnTo>
                  <a:lnTo>
                    <a:pt x="252" y="108"/>
                  </a:lnTo>
                  <a:lnTo>
                    <a:pt x="156" y="108"/>
                  </a:lnTo>
                  <a:close/>
                  <a:moveTo>
                    <a:pt x="165" y="3"/>
                  </a:moveTo>
                  <a:lnTo>
                    <a:pt x="161" y="1"/>
                  </a:lnTo>
                  <a:lnTo>
                    <a:pt x="156" y="0"/>
                  </a:lnTo>
                  <a:lnTo>
                    <a:pt x="12" y="0"/>
                  </a:lnTo>
                  <a:lnTo>
                    <a:pt x="7" y="1"/>
                  </a:lnTo>
                  <a:lnTo>
                    <a:pt x="3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0" y="325"/>
                  </a:lnTo>
                  <a:lnTo>
                    <a:pt x="1" y="329"/>
                  </a:lnTo>
                  <a:lnTo>
                    <a:pt x="3" y="333"/>
                  </a:lnTo>
                  <a:lnTo>
                    <a:pt x="7" y="335"/>
                  </a:lnTo>
                  <a:lnTo>
                    <a:pt x="12" y="336"/>
                  </a:lnTo>
                  <a:lnTo>
                    <a:pt x="253" y="336"/>
                  </a:lnTo>
                  <a:lnTo>
                    <a:pt x="258" y="335"/>
                  </a:lnTo>
                  <a:lnTo>
                    <a:pt x="261" y="333"/>
                  </a:lnTo>
                  <a:lnTo>
                    <a:pt x="264" y="329"/>
                  </a:lnTo>
                  <a:lnTo>
                    <a:pt x="265" y="325"/>
                  </a:lnTo>
                  <a:lnTo>
                    <a:pt x="265" y="108"/>
                  </a:lnTo>
                  <a:lnTo>
                    <a:pt x="264" y="104"/>
                  </a:lnTo>
                  <a:lnTo>
                    <a:pt x="261" y="100"/>
                  </a:lnTo>
                  <a:lnTo>
                    <a:pt x="16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reeform 964">
              <a:extLst>
                <a:ext uri="{FF2B5EF4-FFF2-40B4-BE49-F238E27FC236}">
                  <a16:creationId xmlns:a16="http://schemas.microsoft.com/office/drawing/2014/main" id="{51A990BD-3456-4FEA-B40E-A6BDCB2EC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94338" y="1522413"/>
              <a:ext cx="106363" cy="133350"/>
            </a:xfrm>
            <a:custGeom>
              <a:avLst/>
              <a:gdLst>
                <a:gd name="T0" fmla="*/ 157 w 266"/>
                <a:gd name="T1" fmla="*/ 108 h 336"/>
                <a:gd name="T2" fmla="*/ 157 w 266"/>
                <a:gd name="T3" fmla="*/ 11 h 336"/>
                <a:gd name="T4" fmla="*/ 252 w 266"/>
                <a:gd name="T5" fmla="*/ 108 h 336"/>
                <a:gd name="T6" fmla="*/ 157 w 266"/>
                <a:gd name="T7" fmla="*/ 108 h 336"/>
                <a:gd name="T8" fmla="*/ 166 w 266"/>
                <a:gd name="T9" fmla="*/ 3 h 336"/>
                <a:gd name="T10" fmla="*/ 162 w 266"/>
                <a:gd name="T11" fmla="*/ 1 h 336"/>
                <a:gd name="T12" fmla="*/ 157 w 266"/>
                <a:gd name="T13" fmla="*/ 0 h 336"/>
                <a:gd name="T14" fmla="*/ 13 w 266"/>
                <a:gd name="T15" fmla="*/ 0 h 336"/>
                <a:gd name="T16" fmla="*/ 8 w 266"/>
                <a:gd name="T17" fmla="*/ 1 h 336"/>
                <a:gd name="T18" fmla="*/ 5 w 266"/>
                <a:gd name="T19" fmla="*/ 3 h 336"/>
                <a:gd name="T20" fmla="*/ 1 w 266"/>
                <a:gd name="T21" fmla="*/ 7 h 336"/>
                <a:gd name="T22" fmla="*/ 0 w 266"/>
                <a:gd name="T23" fmla="*/ 11 h 336"/>
                <a:gd name="T24" fmla="*/ 0 w 266"/>
                <a:gd name="T25" fmla="*/ 325 h 336"/>
                <a:gd name="T26" fmla="*/ 1 w 266"/>
                <a:gd name="T27" fmla="*/ 329 h 336"/>
                <a:gd name="T28" fmla="*/ 5 w 266"/>
                <a:gd name="T29" fmla="*/ 333 h 336"/>
                <a:gd name="T30" fmla="*/ 8 w 266"/>
                <a:gd name="T31" fmla="*/ 335 h 336"/>
                <a:gd name="T32" fmla="*/ 13 w 266"/>
                <a:gd name="T33" fmla="*/ 336 h 336"/>
                <a:gd name="T34" fmla="*/ 253 w 266"/>
                <a:gd name="T35" fmla="*/ 336 h 336"/>
                <a:gd name="T36" fmla="*/ 258 w 266"/>
                <a:gd name="T37" fmla="*/ 335 h 336"/>
                <a:gd name="T38" fmla="*/ 263 w 266"/>
                <a:gd name="T39" fmla="*/ 333 h 336"/>
                <a:gd name="T40" fmla="*/ 265 w 266"/>
                <a:gd name="T41" fmla="*/ 329 h 336"/>
                <a:gd name="T42" fmla="*/ 266 w 266"/>
                <a:gd name="T43" fmla="*/ 325 h 336"/>
                <a:gd name="T44" fmla="*/ 266 w 266"/>
                <a:gd name="T45" fmla="*/ 108 h 336"/>
                <a:gd name="T46" fmla="*/ 265 w 266"/>
                <a:gd name="T47" fmla="*/ 104 h 336"/>
                <a:gd name="T48" fmla="*/ 263 w 266"/>
                <a:gd name="T49" fmla="*/ 100 h 336"/>
                <a:gd name="T50" fmla="*/ 166 w 266"/>
                <a:gd name="T51" fmla="*/ 3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6" h="336">
                  <a:moveTo>
                    <a:pt x="157" y="108"/>
                  </a:moveTo>
                  <a:lnTo>
                    <a:pt x="157" y="11"/>
                  </a:lnTo>
                  <a:lnTo>
                    <a:pt x="252" y="108"/>
                  </a:lnTo>
                  <a:lnTo>
                    <a:pt x="157" y="108"/>
                  </a:lnTo>
                  <a:close/>
                  <a:moveTo>
                    <a:pt x="166" y="3"/>
                  </a:moveTo>
                  <a:lnTo>
                    <a:pt x="162" y="1"/>
                  </a:lnTo>
                  <a:lnTo>
                    <a:pt x="157" y="0"/>
                  </a:lnTo>
                  <a:lnTo>
                    <a:pt x="13" y="0"/>
                  </a:lnTo>
                  <a:lnTo>
                    <a:pt x="8" y="1"/>
                  </a:lnTo>
                  <a:lnTo>
                    <a:pt x="5" y="3"/>
                  </a:lnTo>
                  <a:lnTo>
                    <a:pt x="1" y="7"/>
                  </a:lnTo>
                  <a:lnTo>
                    <a:pt x="0" y="11"/>
                  </a:lnTo>
                  <a:lnTo>
                    <a:pt x="0" y="325"/>
                  </a:lnTo>
                  <a:lnTo>
                    <a:pt x="1" y="329"/>
                  </a:lnTo>
                  <a:lnTo>
                    <a:pt x="5" y="333"/>
                  </a:lnTo>
                  <a:lnTo>
                    <a:pt x="8" y="335"/>
                  </a:lnTo>
                  <a:lnTo>
                    <a:pt x="13" y="336"/>
                  </a:lnTo>
                  <a:lnTo>
                    <a:pt x="253" y="336"/>
                  </a:lnTo>
                  <a:lnTo>
                    <a:pt x="258" y="335"/>
                  </a:lnTo>
                  <a:lnTo>
                    <a:pt x="263" y="333"/>
                  </a:lnTo>
                  <a:lnTo>
                    <a:pt x="265" y="329"/>
                  </a:lnTo>
                  <a:lnTo>
                    <a:pt x="266" y="325"/>
                  </a:lnTo>
                  <a:lnTo>
                    <a:pt x="266" y="108"/>
                  </a:lnTo>
                  <a:lnTo>
                    <a:pt x="265" y="104"/>
                  </a:lnTo>
                  <a:lnTo>
                    <a:pt x="263" y="100"/>
                  </a:lnTo>
                  <a:lnTo>
                    <a:pt x="166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5863A1AB-4643-4272-858D-6F68D283B76B}"/>
              </a:ext>
            </a:extLst>
          </p:cNvPr>
          <p:cNvGrpSpPr/>
          <p:nvPr/>
        </p:nvGrpSpPr>
        <p:grpSpPr>
          <a:xfrm>
            <a:off x="7652324" y="3396719"/>
            <a:ext cx="285750" cy="287338"/>
            <a:chOff x="2025650" y="4786313"/>
            <a:chExt cx="285750" cy="287338"/>
          </a:xfrm>
          <a:gradFill>
            <a:gsLst>
              <a:gs pos="0">
                <a:srgbClr val="0683B8"/>
              </a:gs>
              <a:gs pos="100000">
                <a:srgbClr val="7030A0"/>
              </a:gs>
            </a:gsLst>
            <a:lin ang="18900000" scaled="1"/>
          </a:gradFill>
        </p:grpSpPr>
        <p:sp>
          <p:nvSpPr>
            <p:cNvPr id="64" name="Freeform 565">
              <a:extLst>
                <a:ext uri="{FF2B5EF4-FFF2-40B4-BE49-F238E27FC236}">
                  <a16:creationId xmlns:a16="http://schemas.microsoft.com/office/drawing/2014/main" id="{7C4A3111-F3A6-4737-B2D2-540217E696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25650" y="4786313"/>
              <a:ext cx="285750" cy="287338"/>
            </a:xfrm>
            <a:custGeom>
              <a:avLst/>
              <a:gdLst>
                <a:gd name="T0" fmla="*/ 812 w 903"/>
                <a:gd name="T1" fmla="*/ 500 h 903"/>
                <a:gd name="T2" fmla="*/ 810 w 903"/>
                <a:gd name="T3" fmla="*/ 505 h 903"/>
                <a:gd name="T4" fmla="*/ 806 w 903"/>
                <a:gd name="T5" fmla="*/ 509 h 903"/>
                <a:gd name="T6" fmla="*/ 800 w 903"/>
                <a:gd name="T7" fmla="*/ 511 h 903"/>
                <a:gd name="T8" fmla="*/ 105 w 903"/>
                <a:gd name="T9" fmla="*/ 511 h 903"/>
                <a:gd name="T10" fmla="*/ 99 w 903"/>
                <a:gd name="T11" fmla="*/ 510 h 903"/>
                <a:gd name="T12" fmla="*/ 95 w 903"/>
                <a:gd name="T13" fmla="*/ 507 h 903"/>
                <a:gd name="T14" fmla="*/ 92 w 903"/>
                <a:gd name="T15" fmla="*/ 502 h 903"/>
                <a:gd name="T16" fmla="*/ 90 w 903"/>
                <a:gd name="T17" fmla="*/ 496 h 903"/>
                <a:gd name="T18" fmla="*/ 90 w 903"/>
                <a:gd name="T19" fmla="*/ 105 h 903"/>
                <a:gd name="T20" fmla="*/ 92 w 903"/>
                <a:gd name="T21" fmla="*/ 100 h 903"/>
                <a:gd name="T22" fmla="*/ 95 w 903"/>
                <a:gd name="T23" fmla="*/ 94 h 903"/>
                <a:gd name="T24" fmla="*/ 99 w 903"/>
                <a:gd name="T25" fmla="*/ 91 h 903"/>
                <a:gd name="T26" fmla="*/ 105 w 903"/>
                <a:gd name="T27" fmla="*/ 90 h 903"/>
                <a:gd name="T28" fmla="*/ 800 w 903"/>
                <a:gd name="T29" fmla="*/ 90 h 903"/>
                <a:gd name="T30" fmla="*/ 806 w 903"/>
                <a:gd name="T31" fmla="*/ 92 h 903"/>
                <a:gd name="T32" fmla="*/ 810 w 903"/>
                <a:gd name="T33" fmla="*/ 96 h 903"/>
                <a:gd name="T34" fmla="*/ 812 w 903"/>
                <a:gd name="T35" fmla="*/ 102 h 903"/>
                <a:gd name="T36" fmla="*/ 813 w 903"/>
                <a:gd name="T37" fmla="*/ 496 h 903"/>
                <a:gd name="T38" fmla="*/ 15 w 903"/>
                <a:gd name="T39" fmla="*/ 0 h 903"/>
                <a:gd name="T40" fmla="*/ 9 w 903"/>
                <a:gd name="T41" fmla="*/ 1 h 903"/>
                <a:gd name="T42" fmla="*/ 5 w 903"/>
                <a:gd name="T43" fmla="*/ 4 h 903"/>
                <a:gd name="T44" fmla="*/ 1 w 903"/>
                <a:gd name="T45" fmla="*/ 8 h 903"/>
                <a:gd name="T46" fmla="*/ 0 w 903"/>
                <a:gd name="T47" fmla="*/ 15 h 903"/>
                <a:gd name="T48" fmla="*/ 0 w 903"/>
                <a:gd name="T49" fmla="*/ 590 h 903"/>
                <a:gd name="T50" fmla="*/ 2 w 903"/>
                <a:gd name="T51" fmla="*/ 595 h 903"/>
                <a:gd name="T52" fmla="*/ 7 w 903"/>
                <a:gd name="T53" fmla="*/ 599 h 903"/>
                <a:gd name="T54" fmla="*/ 12 w 903"/>
                <a:gd name="T55" fmla="*/ 602 h 903"/>
                <a:gd name="T56" fmla="*/ 437 w 903"/>
                <a:gd name="T57" fmla="*/ 602 h 903"/>
                <a:gd name="T58" fmla="*/ 260 w 903"/>
                <a:gd name="T59" fmla="*/ 877 h 903"/>
                <a:gd name="T60" fmla="*/ 257 w 903"/>
                <a:gd name="T61" fmla="*/ 883 h 903"/>
                <a:gd name="T62" fmla="*/ 256 w 903"/>
                <a:gd name="T63" fmla="*/ 888 h 903"/>
                <a:gd name="T64" fmla="*/ 257 w 903"/>
                <a:gd name="T65" fmla="*/ 893 h 903"/>
                <a:gd name="T66" fmla="*/ 260 w 903"/>
                <a:gd name="T67" fmla="*/ 899 h 903"/>
                <a:gd name="T68" fmla="*/ 265 w 903"/>
                <a:gd name="T69" fmla="*/ 902 h 903"/>
                <a:gd name="T70" fmla="*/ 271 w 903"/>
                <a:gd name="T71" fmla="*/ 903 h 903"/>
                <a:gd name="T72" fmla="*/ 277 w 903"/>
                <a:gd name="T73" fmla="*/ 902 h 903"/>
                <a:gd name="T74" fmla="*/ 281 w 903"/>
                <a:gd name="T75" fmla="*/ 899 h 903"/>
                <a:gd name="T76" fmla="*/ 621 w 903"/>
                <a:gd name="T77" fmla="*/ 899 h 903"/>
                <a:gd name="T78" fmla="*/ 627 w 903"/>
                <a:gd name="T79" fmla="*/ 902 h 903"/>
                <a:gd name="T80" fmla="*/ 632 w 903"/>
                <a:gd name="T81" fmla="*/ 903 h 903"/>
                <a:gd name="T82" fmla="*/ 637 w 903"/>
                <a:gd name="T83" fmla="*/ 902 h 903"/>
                <a:gd name="T84" fmla="*/ 643 w 903"/>
                <a:gd name="T85" fmla="*/ 899 h 903"/>
                <a:gd name="T86" fmla="*/ 646 w 903"/>
                <a:gd name="T87" fmla="*/ 893 h 903"/>
                <a:gd name="T88" fmla="*/ 647 w 903"/>
                <a:gd name="T89" fmla="*/ 888 h 903"/>
                <a:gd name="T90" fmla="*/ 646 w 903"/>
                <a:gd name="T91" fmla="*/ 883 h 903"/>
                <a:gd name="T92" fmla="*/ 643 w 903"/>
                <a:gd name="T93" fmla="*/ 877 h 903"/>
                <a:gd name="T94" fmla="*/ 467 w 903"/>
                <a:gd name="T95" fmla="*/ 602 h 903"/>
                <a:gd name="T96" fmla="*/ 892 w 903"/>
                <a:gd name="T97" fmla="*/ 602 h 903"/>
                <a:gd name="T98" fmla="*/ 897 w 903"/>
                <a:gd name="T99" fmla="*/ 599 h 903"/>
                <a:gd name="T100" fmla="*/ 900 w 903"/>
                <a:gd name="T101" fmla="*/ 595 h 903"/>
                <a:gd name="T102" fmla="*/ 902 w 903"/>
                <a:gd name="T103" fmla="*/ 590 h 903"/>
                <a:gd name="T104" fmla="*/ 903 w 903"/>
                <a:gd name="T105" fmla="*/ 15 h 903"/>
                <a:gd name="T106" fmla="*/ 902 w 903"/>
                <a:gd name="T107" fmla="*/ 8 h 903"/>
                <a:gd name="T108" fmla="*/ 899 w 903"/>
                <a:gd name="T109" fmla="*/ 4 h 903"/>
                <a:gd name="T110" fmla="*/ 894 w 903"/>
                <a:gd name="T111" fmla="*/ 1 h 903"/>
                <a:gd name="T112" fmla="*/ 888 w 903"/>
                <a:gd name="T113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03" h="903">
                  <a:moveTo>
                    <a:pt x="813" y="496"/>
                  </a:moveTo>
                  <a:lnTo>
                    <a:pt x="812" y="500"/>
                  </a:lnTo>
                  <a:lnTo>
                    <a:pt x="811" y="502"/>
                  </a:lnTo>
                  <a:lnTo>
                    <a:pt x="810" y="505"/>
                  </a:lnTo>
                  <a:lnTo>
                    <a:pt x="808" y="507"/>
                  </a:lnTo>
                  <a:lnTo>
                    <a:pt x="806" y="509"/>
                  </a:lnTo>
                  <a:lnTo>
                    <a:pt x="804" y="510"/>
                  </a:lnTo>
                  <a:lnTo>
                    <a:pt x="800" y="511"/>
                  </a:lnTo>
                  <a:lnTo>
                    <a:pt x="797" y="511"/>
                  </a:lnTo>
                  <a:lnTo>
                    <a:pt x="105" y="511"/>
                  </a:lnTo>
                  <a:lnTo>
                    <a:pt x="102" y="511"/>
                  </a:lnTo>
                  <a:lnTo>
                    <a:pt x="99" y="510"/>
                  </a:lnTo>
                  <a:lnTo>
                    <a:pt x="97" y="509"/>
                  </a:lnTo>
                  <a:lnTo>
                    <a:pt x="95" y="507"/>
                  </a:lnTo>
                  <a:lnTo>
                    <a:pt x="93" y="505"/>
                  </a:lnTo>
                  <a:lnTo>
                    <a:pt x="92" y="502"/>
                  </a:lnTo>
                  <a:lnTo>
                    <a:pt x="90" y="500"/>
                  </a:lnTo>
                  <a:lnTo>
                    <a:pt x="90" y="496"/>
                  </a:lnTo>
                  <a:lnTo>
                    <a:pt x="90" y="316"/>
                  </a:lnTo>
                  <a:lnTo>
                    <a:pt x="90" y="105"/>
                  </a:lnTo>
                  <a:lnTo>
                    <a:pt x="90" y="102"/>
                  </a:lnTo>
                  <a:lnTo>
                    <a:pt x="92" y="100"/>
                  </a:lnTo>
                  <a:lnTo>
                    <a:pt x="93" y="96"/>
                  </a:lnTo>
                  <a:lnTo>
                    <a:pt x="95" y="94"/>
                  </a:lnTo>
                  <a:lnTo>
                    <a:pt x="97" y="92"/>
                  </a:lnTo>
                  <a:lnTo>
                    <a:pt x="99" y="91"/>
                  </a:lnTo>
                  <a:lnTo>
                    <a:pt x="102" y="90"/>
                  </a:lnTo>
                  <a:lnTo>
                    <a:pt x="105" y="90"/>
                  </a:lnTo>
                  <a:lnTo>
                    <a:pt x="798" y="90"/>
                  </a:lnTo>
                  <a:lnTo>
                    <a:pt x="800" y="90"/>
                  </a:lnTo>
                  <a:lnTo>
                    <a:pt x="804" y="91"/>
                  </a:lnTo>
                  <a:lnTo>
                    <a:pt x="806" y="92"/>
                  </a:lnTo>
                  <a:lnTo>
                    <a:pt x="808" y="94"/>
                  </a:lnTo>
                  <a:lnTo>
                    <a:pt x="810" y="96"/>
                  </a:lnTo>
                  <a:lnTo>
                    <a:pt x="811" y="100"/>
                  </a:lnTo>
                  <a:lnTo>
                    <a:pt x="812" y="102"/>
                  </a:lnTo>
                  <a:lnTo>
                    <a:pt x="813" y="105"/>
                  </a:lnTo>
                  <a:lnTo>
                    <a:pt x="813" y="496"/>
                  </a:lnTo>
                  <a:close/>
                  <a:moveTo>
                    <a:pt x="888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587"/>
                  </a:lnTo>
                  <a:lnTo>
                    <a:pt x="0" y="590"/>
                  </a:lnTo>
                  <a:lnTo>
                    <a:pt x="1" y="593"/>
                  </a:lnTo>
                  <a:lnTo>
                    <a:pt x="2" y="595"/>
                  </a:lnTo>
                  <a:lnTo>
                    <a:pt x="5" y="597"/>
                  </a:lnTo>
                  <a:lnTo>
                    <a:pt x="7" y="599"/>
                  </a:lnTo>
                  <a:lnTo>
                    <a:pt x="9" y="601"/>
                  </a:lnTo>
                  <a:lnTo>
                    <a:pt x="12" y="602"/>
                  </a:lnTo>
                  <a:lnTo>
                    <a:pt x="15" y="602"/>
                  </a:lnTo>
                  <a:lnTo>
                    <a:pt x="437" y="602"/>
                  </a:lnTo>
                  <a:lnTo>
                    <a:pt x="437" y="701"/>
                  </a:lnTo>
                  <a:lnTo>
                    <a:pt x="260" y="877"/>
                  </a:lnTo>
                  <a:lnTo>
                    <a:pt x="259" y="879"/>
                  </a:lnTo>
                  <a:lnTo>
                    <a:pt x="257" y="883"/>
                  </a:lnTo>
                  <a:lnTo>
                    <a:pt x="256" y="885"/>
                  </a:lnTo>
                  <a:lnTo>
                    <a:pt x="256" y="888"/>
                  </a:lnTo>
                  <a:lnTo>
                    <a:pt x="256" y="891"/>
                  </a:lnTo>
                  <a:lnTo>
                    <a:pt x="257" y="893"/>
                  </a:lnTo>
                  <a:lnTo>
                    <a:pt x="259" y="897"/>
                  </a:lnTo>
                  <a:lnTo>
                    <a:pt x="260" y="899"/>
                  </a:lnTo>
                  <a:lnTo>
                    <a:pt x="263" y="901"/>
                  </a:lnTo>
                  <a:lnTo>
                    <a:pt x="265" y="902"/>
                  </a:lnTo>
                  <a:lnTo>
                    <a:pt x="268" y="903"/>
                  </a:lnTo>
                  <a:lnTo>
                    <a:pt x="271" y="903"/>
                  </a:lnTo>
                  <a:lnTo>
                    <a:pt x="274" y="903"/>
                  </a:lnTo>
                  <a:lnTo>
                    <a:pt x="277" y="902"/>
                  </a:lnTo>
                  <a:lnTo>
                    <a:pt x="279" y="901"/>
                  </a:lnTo>
                  <a:lnTo>
                    <a:pt x="281" y="899"/>
                  </a:lnTo>
                  <a:lnTo>
                    <a:pt x="452" y="728"/>
                  </a:lnTo>
                  <a:lnTo>
                    <a:pt x="621" y="899"/>
                  </a:lnTo>
                  <a:lnTo>
                    <a:pt x="623" y="901"/>
                  </a:lnTo>
                  <a:lnTo>
                    <a:pt x="627" y="902"/>
                  </a:lnTo>
                  <a:lnTo>
                    <a:pt x="629" y="903"/>
                  </a:lnTo>
                  <a:lnTo>
                    <a:pt x="632" y="903"/>
                  </a:lnTo>
                  <a:lnTo>
                    <a:pt x="635" y="903"/>
                  </a:lnTo>
                  <a:lnTo>
                    <a:pt x="637" y="902"/>
                  </a:lnTo>
                  <a:lnTo>
                    <a:pt x="641" y="901"/>
                  </a:lnTo>
                  <a:lnTo>
                    <a:pt x="643" y="899"/>
                  </a:lnTo>
                  <a:lnTo>
                    <a:pt x="645" y="897"/>
                  </a:lnTo>
                  <a:lnTo>
                    <a:pt x="646" y="893"/>
                  </a:lnTo>
                  <a:lnTo>
                    <a:pt x="647" y="891"/>
                  </a:lnTo>
                  <a:lnTo>
                    <a:pt x="647" y="888"/>
                  </a:lnTo>
                  <a:lnTo>
                    <a:pt x="647" y="885"/>
                  </a:lnTo>
                  <a:lnTo>
                    <a:pt x="646" y="883"/>
                  </a:lnTo>
                  <a:lnTo>
                    <a:pt x="645" y="879"/>
                  </a:lnTo>
                  <a:lnTo>
                    <a:pt x="643" y="877"/>
                  </a:lnTo>
                  <a:lnTo>
                    <a:pt x="467" y="701"/>
                  </a:lnTo>
                  <a:lnTo>
                    <a:pt x="467" y="602"/>
                  </a:lnTo>
                  <a:lnTo>
                    <a:pt x="888" y="602"/>
                  </a:lnTo>
                  <a:lnTo>
                    <a:pt x="892" y="602"/>
                  </a:lnTo>
                  <a:lnTo>
                    <a:pt x="894" y="601"/>
                  </a:lnTo>
                  <a:lnTo>
                    <a:pt x="897" y="599"/>
                  </a:lnTo>
                  <a:lnTo>
                    <a:pt x="899" y="597"/>
                  </a:lnTo>
                  <a:lnTo>
                    <a:pt x="900" y="595"/>
                  </a:lnTo>
                  <a:lnTo>
                    <a:pt x="902" y="593"/>
                  </a:lnTo>
                  <a:lnTo>
                    <a:pt x="902" y="590"/>
                  </a:lnTo>
                  <a:lnTo>
                    <a:pt x="903" y="587"/>
                  </a:lnTo>
                  <a:lnTo>
                    <a:pt x="903" y="15"/>
                  </a:lnTo>
                  <a:lnTo>
                    <a:pt x="902" y="12"/>
                  </a:lnTo>
                  <a:lnTo>
                    <a:pt x="902" y="8"/>
                  </a:lnTo>
                  <a:lnTo>
                    <a:pt x="900" y="6"/>
                  </a:lnTo>
                  <a:lnTo>
                    <a:pt x="899" y="4"/>
                  </a:lnTo>
                  <a:lnTo>
                    <a:pt x="897" y="2"/>
                  </a:lnTo>
                  <a:lnTo>
                    <a:pt x="894" y="1"/>
                  </a:lnTo>
                  <a:lnTo>
                    <a:pt x="892" y="0"/>
                  </a:lnTo>
                  <a:lnTo>
                    <a:pt x="8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reeform 566">
              <a:extLst>
                <a:ext uri="{FF2B5EF4-FFF2-40B4-BE49-F238E27FC236}">
                  <a16:creationId xmlns:a16="http://schemas.microsoft.com/office/drawing/2014/main" id="{CA3112E0-9E78-47B2-94AC-64F8ECF8D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225" y="4843463"/>
              <a:ext cx="200025" cy="73025"/>
            </a:xfrm>
            <a:custGeom>
              <a:avLst/>
              <a:gdLst>
                <a:gd name="T0" fmla="*/ 151 w 632"/>
                <a:gd name="T1" fmla="*/ 151 h 226"/>
                <a:gd name="T2" fmla="*/ 157 w 632"/>
                <a:gd name="T3" fmla="*/ 149 h 226"/>
                <a:gd name="T4" fmla="*/ 161 w 632"/>
                <a:gd name="T5" fmla="*/ 146 h 226"/>
                <a:gd name="T6" fmla="*/ 288 w 632"/>
                <a:gd name="T7" fmla="*/ 217 h 226"/>
                <a:gd name="T8" fmla="*/ 292 w 632"/>
                <a:gd name="T9" fmla="*/ 223 h 226"/>
                <a:gd name="T10" fmla="*/ 299 w 632"/>
                <a:gd name="T11" fmla="*/ 226 h 226"/>
                <a:gd name="T12" fmla="*/ 302 w 632"/>
                <a:gd name="T13" fmla="*/ 226 h 226"/>
                <a:gd name="T14" fmla="*/ 307 w 632"/>
                <a:gd name="T15" fmla="*/ 225 h 226"/>
                <a:gd name="T16" fmla="*/ 313 w 632"/>
                <a:gd name="T17" fmla="*/ 222 h 226"/>
                <a:gd name="T18" fmla="*/ 471 w 632"/>
                <a:gd name="T19" fmla="*/ 191 h 226"/>
                <a:gd name="T20" fmla="*/ 477 w 632"/>
                <a:gd name="T21" fmla="*/ 195 h 226"/>
                <a:gd name="T22" fmla="*/ 483 w 632"/>
                <a:gd name="T23" fmla="*/ 196 h 226"/>
                <a:gd name="T24" fmla="*/ 488 w 632"/>
                <a:gd name="T25" fmla="*/ 194 h 226"/>
                <a:gd name="T26" fmla="*/ 494 w 632"/>
                <a:gd name="T27" fmla="*/ 191 h 226"/>
                <a:gd name="T28" fmla="*/ 631 w 632"/>
                <a:gd name="T29" fmla="*/ 23 h 226"/>
                <a:gd name="T30" fmla="*/ 632 w 632"/>
                <a:gd name="T31" fmla="*/ 16 h 226"/>
                <a:gd name="T32" fmla="*/ 632 w 632"/>
                <a:gd name="T33" fmla="*/ 11 h 226"/>
                <a:gd name="T34" fmla="*/ 629 w 632"/>
                <a:gd name="T35" fmla="*/ 5 h 226"/>
                <a:gd name="T36" fmla="*/ 625 w 632"/>
                <a:gd name="T37" fmla="*/ 2 h 226"/>
                <a:gd name="T38" fmla="*/ 619 w 632"/>
                <a:gd name="T39" fmla="*/ 0 h 226"/>
                <a:gd name="T40" fmla="*/ 613 w 632"/>
                <a:gd name="T41" fmla="*/ 1 h 226"/>
                <a:gd name="T42" fmla="*/ 607 w 632"/>
                <a:gd name="T43" fmla="*/ 3 h 226"/>
                <a:gd name="T44" fmla="*/ 481 w 632"/>
                <a:gd name="T45" fmla="*/ 159 h 226"/>
                <a:gd name="T46" fmla="*/ 415 w 632"/>
                <a:gd name="T47" fmla="*/ 93 h 226"/>
                <a:gd name="T48" fmla="*/ 409 w 632"/>
                <a:gd name="T49" fmla="*/ 91 h 226"/>
                <a:gd name="T50" fmla="*/ 404 w 632"/>
                <a:gd name="T51" fmla="*/ 91 h 226"/>
                <a:gd name="T52" fmla="*/ 398 w 632"/>
                <a:gd name="T53" fmla="*/ 93 h 226"/>
                <a:gd name="T54" fmla="*/ 307 w 632"/>
                <a:gd name="T55" fmla="*/ 185 h 226"/>
                <a:gd name="T56" fmla="*/ 247 w 632"/>
                <a:gd name="T57" fmla="*/ 39 h 226"/>
                <a:gd name="T58" fmla="*/ 242 w 632"/>
                <a:gd name="T59" fmla="*/ 34 h 226"/>
                <a:gd name="T60" fmla="*/ 234 w 632"/>
                <a:gd name="T61" fmla="*/ 33 h 226"/>
                <a:gd name="T62" fmla="*/ 227 w 632"/>
                <a:gd name="T63" fmla="*/ 35 h 226"/>
                <a:gd name="T64" fmla="*/ 144 w 632"/>
                <a:gd name="T65" fmla="*/ 121 h 226"/>
                <a:gd name="T66" fmla="*/ 12 w 632"/>
                <a:gd name="T67" fmla="*/ 121 h 226"/>
                <a:gd name="T68" fmla="*/ 7 w 632"/>
                <a:gd name="T69" fmla="*/ 123 h 226"/>
                <a:gd name="T70" fmla="*/ 3 w 632"/>
                <a:gd name="T71" fmla="*/ 128 h 226"/>
                <a:gd name="T72" fmla="*/ 0 w 632"/>
                <a:gd name="T73" fmla="*/ 133 h 226"/>
                <a:gd name="T74" fmla="*/ 0 w 632"/>
                <a:gd name="T75" fmla="*/ 138 h 226"/>
                <a:gd name="T76" fmla="*/ 3 w 632"/>
                <a:gd name="T77" fmla="*/ 144 h 226"/>
                <a:gd name="T78" fmla="*/ 7 w 632"/>
                <a:gd name="T79" fmla="*/ 148 h 226"/>
                <a:gd name="T80" fmla="*/ 12 w 632"/>
                <a:gd name="T81" fmla="*/ 150 h 226"/>
                <a:gd name="T82" fmla="*/ 15 w 632"/>
                <a:gd name="T83" fmla="*/ 15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32" h="226">
                  <a:moveTo>
                    <a:pt x="15" y="151"/>
                  </a:moveTo>
                  <a:lnTo>
                    <a:pt x="151" y="151"/>
                  </a:lnTo>
                  <a:lnTo>
                    <a:pt x="154" y="150"/>
                  </a:lnTo>
                  <a:lnTo>
                    <a:pt x="157" y="149"/>
                  </a:lnTo>
                  <a:lnTo>
                    <a:pt x="159" y="148"/>
                  </a:lnTo>
                  <a:lnTo>
                    <a:pt x="161" y="146"/>
                  </a:lnTo>
                  <a:lnTo>
                    <a:pt x="230" y="75"/>
                  </a:lnTo>
                  <a:lnTo>
                    <a:pt x="288" y="217"/>
                  </a:lnTo>
                  <a:lnTo>
                    <a:pt x="289" y="220"/>
                  </a:lnTo>
                  <a:lnTo>
                    <a:pt x="292" y="223"/>
                  </a:lnTo>
                  <a:lnTo>
                    <a:pt x="294" y="224"/>
                  </a:lnTo>
                  <a:lnTo>
                    <a:pt x="299" y="226"/>
                  </a:lnTo>
                  <a:lnTo>
                    <a:pt x="300" y="226"/>
                  </a:lnTo>
                  <a:lnTo>
                    <a:pt x="302" y="226"/>
                  </a:lnTo>
                  <a:lnTo>
                    <a:pt x="304" y="226"/>
                  </a:lnTo>
                  <a:lnTo>
                    <a:pt x="307" y="225"/>
                  </a:lnTo>
                  <a:lnTo>
                    <a:pt x="309" y="223"/>
                  </a:lnTo>
                  <a:lnTo>
                    <a:pt x="313" y="222"/>
                  </a:lnTo>
                  <a:lnTo>
                    <a:pt x="407" y="127"/>
                  </a:lnTo>
                  <a:lnTo>
                    <a:pt x="471" y="191"/>
                  </a:lnTo>
                  <a:lnTo>
                    <a:pt x="473" y="193"/>
                  </a:lnTo>
                  <a:lnTo>
                    <a:pt x="477" y="195"/>
                  </a:lnTo>
                  <a:lnTo>
                    <a:pt x="480" y="196"/>
                  </a:lnTo>
                  <a:lnTo>
                    <a:pt x="483" y="196"/>
                  </a:lnTo>
                  <a:lnTo>
                    <a:pt x="486" y="195"/>
                  </a:lnTo>
                  <a:lnTo>
                    <a:pt x="488" y="194"/>
                  </a:lnTo>
                  <a:lnTo>
                    <a:pt x="492" y="193"/>
                  </a:lnTo>
                  <a:lnTo>
                    <a:pt x="494" y="191"/>
                  </a:lnTo>
                  <a:lnTo>
                    <a:pt x="629" y="25"/>
                  </a:lnTo>
                  <a:lnTo>
                    <a:pt x="631" y="23"/>
                  </a:lnTo>
                  <a:lnTo>
                    <a:pt x="632" y="19"/>
                  </a:lnTo>
                  <a:lnTo>
                    <a:pt x="632" y="16"/>
                  </a:lnTo>
                  <a:lnTo>
                    <a:pt x="632" y="14"/>
                  </a:lnTo>
                  <a:lnTo>
                    <a:pt x="632" y="11"/>
                  </a:lnTo>
                  <a:lnTo>
                    <a:pt x="631" y="9"/>
                  </a:lnTo>
                  <a:lnTo>
                    <a:pt x="629" y="5"/>
                  </a:lnTo>
                  <a:lnTo>
                    <a:pt x="627" y="3"/>
                  </a:lnTo>
                  <a:lnTo>
                    <a:pt x="625" y="2"/>
                  </a:lnTo>
                  <a:lnTo>
                    <a:pt x="621" y="1"/>
                  </a:lnTo>
                  <a:lnTo>
                    <a:pt x="619" y="0"/>
                  </a:lnTo>
                  <a:lnTo>
                    <a:pt x="616" y="0"/>
                  </a:lnTo>
                  <a:lnTo>
                    <a:pt x="613" y="1"/>
                  </a:lnTo>
                  <a:lnTo>
                    <a:pt x="611" y="2"/>
                  </a:lnTo>
                  <a:lnTo>
                    <a:pt x="607" y="3"/>
                  </a:lnTo>
                  <a:lnTo>
                    <a:pt x="605" y="5"/>
                  </a:lnTo>
                  <a:lnTo>
                    <a:pt x="481" y="159"/>
                  </a:lnTo>
                  <a:lnTo>
                    <a:pt x="418" y="95"/>
                  </a:lnTo>
                  <a:lnTo>
                    <a:pt x="415" y="93"/>
                  </a:lnTo>
                  <a:lnTo>
                    <a:pt x="412" y="91"/>
                  </a:lnTo>
                  <a:lnTo>
                    <a:pt x="409" y="91"/>
                  </a:lnTo>
                  <a:lnTo>
                    <a:pt x="407" y="90"/>
                  </a:lnTo>
                  <a:lnTo>
                    <a:pt x="404" y="91"/>
                  </a:lnTo>
                  <a:lnTo>
                    <a:pt x="400" y="91"/>
                  </a:lnTo>
                  <a:lnTo>
                    <a:pt x="398" y="93"/>
                  </a:lnTo>
                  <a:lnTo>
                    <a:pt x="396" y="95"/>
                  </a:lnTo>
                  <a:lnTo>
                    <a:pt x="307" y="185"/>
                  </a:lnTo>
                  <a:lnTo>
                    <a:pt x="249" y="42"/>
                  </a:lnTo>
                  <a:lnTo>
                    <a:pt x="247" y="39"/>
                  </a:lnTo>
                  <a:lnTo>
                    <a:pt x="244" y="36"/>
                  </a:lnTo>
                  <a:lnTo>
                    <a:pt x="242" y="34"/>
                  </a:lnTo>
                  <a:lnTo>
                    <a:pt x="237" y="33"/>
                  </a:lnTo>
                  <a:lnTo>
                    <a:pt x="234" y="33"/>
                  </a:lnTo>
                  <a:lnTo>
                    <a:pt x="230" y="33"/>
                  </a:lnTo>
                  <a:lnTo>
                    <a:pt x="227" y="35"/>
                  </a:lnTo>
                  <a:lnTo>
                    <a:pt x="224" y="38"/>
                  </a:lnTo>
                  <a:lnTo>
                    <a:pt x="144" y="121"/>
                  </a:lnTo>
                  <a:lnTo>
                    <a:pt x="15" y="121"/>
                  </a:lnTo>
                  <a:lnTo>
                    <a:pt x="12" y="121"/>
                  </a:lnTo>
                  <a:lnTo>
                    <a:pt x="9" y="122"/>
                  </a:lnTo>
                  <a:lnTo>
                    <a:pt x="7" y="123"/>
                  </a:lnTo>
                  <a:lnTo>
                    <a:pt x="5" y="126"/>
                  </a:lnTo>
                  <a:lnTo>
                    <a:pt x="3" y="128"/>
                  </a:lnTo>
                  <a:lnTo>
                    <a:pt x="2" y="130"/>
                  </a:lnTo>
                  <a:lnTo>
                    <a:pt x="0" y="133"/>
                  </a:lnTo>
                  <a:lnTo>
                    <a:pt x="0" y="136"/>
                  </a:lnTo>
                  <a:lnTo>
                    <a:pt x="0" y="138"/>
                  </a:lnTo>
                  <a:lnTo>
                    <a:pt x="2" y="142"/>
                  </a:lnTo>
                  <a:lnTo>
                    <a:pt x="3" y="144"/>
                  </a:lnTo>
                  <a:lnTo>
                    <a:pt x="5" y="146"/>
                  </a:lnTo>
                  <a:lnTo>
                    <a:pt x="7" y="148"/>
                  </a:lnTo>
                  <a:lnTo>
                    <a:pt x="9" y="150"/>
                  </a:lnTo>
                  <a:lnTo>
                    <a:pt x="12" y="150"/>
                  </a:lnTo>
                  <a:lnTo>
                    <a:pt x="15" y="151"/>
                  </a:lnTo>
                  <a:lnTo>
                    <a:pt x="15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9747132C-BD1B-4733-B97A-F661D3373657}"/>
              </a:ext>
            </a:extLst>
          </p:cNvPr>
          <p:cNvGrpSpPr/>
          <p:nvPr/>
        </p:nvGrpSpPr>
        <p:grpSpPr>
          <a:xfrm>
            <a:off x="7651530" y="4454792"/>
            <a:ext cx="287338" cy="277813"/>
            <a:chOff x="4903788" y="788988"/>
            <a:chExt cx="287338" cy="277813"/>
          </a:xfrm>
          <a:gradFill>
            <a:gsLst>
              <a:gs pos="0">
                <a:srgbClr val="0683B8"/>
              </a:gs>
              <a:gs pos="100000">
                <a:srgbClr val="7030A0"/>
              </a:gs>
            </a:gsLst>
            <a:lin ang="18900000" scaled="1"/>
          </a:gradFill>
        </p:grpSpPr>
        <p:sp>
          <p:nvSpPr>
            <p:cNvPr id="67" name="Freeform 1458">
              <a:extLst>
                <a:ext uri="{FF2B5EF4-FFF2-40B4-BE49-F238E27FC236}">
                  <a16:creationId xmlns:a16="http://schemas.microsoft.com/office/drawing/2014/main" id="{5C252B01-A6B9-4A6D-B0B7-CAF3269146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3788" y="788988"/>
              <a:ext cx="287338" cy="200025"/>
            </a:xfrm>
            <a:custGeom>
              <a:avLst/>
              <a:gdLst>
                <a:gd name="T0" fmla="*/ 59 w 904"/>
                <a:gd name="T1" fmla="*/ 0 h 634"/>
                <a:gd name="T2" fmla="*/ 47 w 904"/>
                <a:gd name="T3" fmla="*/ 2 h 634"/>
                <a:gd name="T4" fmla="*/ 36 w 904"/>
                <a:gd name="T5" fmla="*/ 5 h 634"/>
                <a:gd name="T6" fmla="*/ 26 w 904"/>
                <a:gd name="T7" fmla="*/ 11 h 634"/>
                <a:gd name="T8" fmla="*/ 17 w 904"/>
                <a:gd name="T9" fmla="*/ 19 h 634"/>
                <a:gd name="T10" fmla="*/ 9 w 904"/>
                <a:gd name="T11" fmla="*/ 27 h 634"/>
                <a:gd name="T12" fmla="*/ 4 w 904"/>
                <a:gd name="T13" fmla="*/ 37 h 634"/>
                <a:gd name="T14" fmla="*/ 1 w 904"/>
                <a:gd name="T15" fmla="*/ 48 h 634"/>
                <a:gd name="T16" fmla="*/ 0 w 904"/>
                <a:gd name="T17" fmla="*/ 61 h 634"/>
                <a:gd name="T18" fmla="*/ 0 w 904"/>
                <a:gd name="T19" fmla="*/ 579 h 634"/>
                <a:gd name="T20" fmla="*/ 2 w 904"/>
                <a:gd name="T21" fmla="*/ 592 h 634"/>
                <a:gd name="T22" fmla="*/ 6 w 904"/>
                <a:gd name="T23" fmla="*/ 603 h 634"/>
                <a:gd name="T24" fmla="*/ 13 w 904"/>
                <a:gd name="T25" fmla="*/ 613 h 634"/>
                <a:gd name="T26" fmla="*/ 22 w 904"/>
                <a:gd name="T27" fmla="*/ 620 h 634"/>
                <a:gd name="T28" fmla="*/ 30 w 904"/>
                <a:gd name="T29" fmla="*/ 627 h 634"/>
                <a:gd name="T30" fmla="*/ 42 w 904"/>
                <a:gd name="T31" fmla="*/ 631 h 634"/>
                <a:gd name="T32" fmla="*/ 54 w 904"/>
                <a:gd name="T33" fmla="*/ 634 h 634"/>
                <a:gd name="T34" fmla="*/ 391 w 904"/>
                <a:gd name="T35" fmla="*/ 634 h 634"/>
                <a:gd name="T36" fmla="*/ 59 w 904"/>
                <a:gd name="T37" fmla="*/ 574 h 634"/>
                <a:gd name="T38" fmla="*/ 845 w 904"/>
                <a:gd name="T39" fmla="*/ 61 h 634"/>
                <a:gd name="T40" fmla="*/ 723 w 904"/>
                <a:gd name="T41" fmla="*/ 574 h 634"/>
                <a:gd name="T42" fmla="*/ 845 w 904"/>
                <a:gd name="T43" fmla="*/ 634 h 634"/>
                <a:gd name="T44" fmla="*/ 857 w 904"/>
                <a:gd name="T45" fmla="*/ 633 h 634"/>
                <a:gd name="T46" fmla="*/ 868 w 904"/>
                <a:gd name="T47" fmla="*/ 629 h 634"/>
                <a:gd name="T48" fmla="*/ 878 w 904"/>
                <a:gd name="T49" fmla="*/ 624 h 634"/>
                <a:gd name="T50" fmla="*/ 887 w 904"/>
                <a:gd name="T51" fmla="*/ 616 h 634"/>
                <a:gd name="T52" fmla="*/ 894 w 904"/>
                <a:gd name="T53" fmla="*/ 607 h 634"/>
                <a:gd name="T54" fmla="*/ 900 w 904"/>
                <a:gd name="T55" fmla="*/ 597 h 634"/>
                <a:gd name="T56" fmla="*/ 903 w 904"/>
                <a:gd name="T57" fmla="*/ 586 h 634"/>
                <a:gd name="T58" fmla="*/ 904 w 904"/>
                <a:gd name="T59" fmla="*/ 574 h 634"/>
                <a:gd name="T60" fmla="*/ 904 w 904"/>
                <a:gd name="T61" fmla="*/ 55 h 634"/>
                <a:gd name="T62" fmla="*/ 902 w 904"/>
                <a:gd name="T63" fmla="*/ 43 h 634"/>
                <a:gd name="T64" fmla="*/ 898 w 904"/>
                <a:gd name="T65" fmla="*/ 32 h 634"/>
                <a:gd name="T66" fmla="*/ 891 w 904"/>
                <a:gd name="T67" fmla="*/ 22 h 634"/>
                <a:gd name="T68" fmla="*/ 882 w 904"/>
                <a:gd name="T69" fmla="*/ 14 h 634"/>
                <a:gd name="T70" fmla="*/ 873 w 904"/>
                <a:gd name="T71" fmla="*/ 7 h 634"/>
                <a:gd name="T72" fmla="*/ 862 w 904"/>
                <a:gd name="T73" fmla="*/ 3 h 634"/>
                <a:gd name="T74" fmla="*/ 850 w 904"/>
                <a:gd name="T75" fmla="*/ 1 h 634"/>
                <a:gd name="T76" fmla="*/ 845 w 904"/>
                <a:gd name="T77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04" h="634">
                  <a:moveTo>
                    <a:pt x="845" y="0"/>
                  </a:moveTo>
                  <a:lnTo>
                    <a:pt x="59" y="0"/>
                  </a:lnTo>
                  <a:lnTo>
                    <a:pt x="54" y="1"/>
                  </a:lnTo>
                  <a:lnTo>
                    <a:pt x="47" y="2"/>
                  </a:lnTo>
                  <a:lnTo>
                    <a:pt x="42" y="3"/>
                  </a:lnTo>
                  <a:lnTo>
                    <a:pt x="36" y="5"/>
                  </a:lnTo>
                  <a:lnTo>
                    <a:pt x="30" y="7"/>
                  </a:lnTo>
                  <a:lnTo>
                    <a:pt x="26" y="11"/>
                  </a:lnTo>
                  <a:lnTo>
                    <a:pt x="22" y="14"/>
                  </a:lnTo>
                  <a:lnTo>
                    <a:pt x="17" y="19"/>
                  </a:lnTo>
                  <a:lnTo>
                    <a:pt x="13" y="22"/>
                  </a:lnTo>
                  <a:lnTo>
                    <a:pt x="9" y="27"/>
                  </a:lnTo>
                  <a:lnTo>
                    <a:pt x="6" y="32"/>
                  </a:lnTo>
                  <a:lnTo>
                    <a:pt x="4" y="37"/>
                  </a:lnTo>
                  <a:lnTo>
                    <a:pt x="2" y="43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0" y="61"/>
                  </a:lnTo>
                  <a:lnTo>
                    <a:pt x="0" y="574"/>
                  </a:lnTo>
                  <a:lnTo>
                    <a:pt x="0" y="579"/>
                  </a:lnTo>
                  <a:lnTo>
                    <a:pt x="1" y="586"/>
                  </a:lnTo>
                  <a:lnTo>
                    <a:pt x="2" y="592"/>
                  </a:lnTo>
                  <a:lnTo>
                    <a:pt x="4" y="597"/>
                  </a:lnTo>
                  <a:lnTo>
                    <a:pt x="6" y="603"/>
                  </a:lnTo>
                  <a:lnTo>
                    <a:pt x="9" y="607"/>
                  </a:lnTo>
                  <a:lnTo>
                    <a:pt x="13" y="613"/>
                  </a:lnTo>
                  <a:lnTo>
                    <a:pt x="17" y="616"/>
                  </a:lnTo>
                  <a:lnTo>
                    <a:pt x="22" y="620"/>
                  </a:lnTo>
                  <a:lnTo>
                    <a:pt x="26" y="624"/>
                  </a:lnTo>
                  <a:lnTo>
                    <a:pt x="30" y="627"/>
                  </a:lnTo>
                  <a:lnTo>
                    <a:pt x="36" y="629"/>
                  </a:lnTo>
                  <a:lnTo>
                    <a:pt x="42" y="631"/>
                  </a:lnTo>
                  <a:lnTo>
                    <a:pt x="47" y="633"/>
                  </a:lnTo>
                  <a:lnTo>
                    <a:pt x="54" y="634"/>
                  </a:lnTo>
                  <a:lnTo>
                    <a:pt x="59" y="634"/>
                  </a:lnTo>
                  <a:lnTo>
                    <a:pt x="391" y="634"/>
                  </a:lnTo>
                  <a:lnTo>
                    <a:pt x="391" y="574"/>
                  </a:lnTo>
                  <a:lnTo>
                    <a:pt x="59" y="574"/>
                  </a:lnTo>
                  <a:lnTo>
                    <a:pt x="59" y="61"/>
                  </a:lnTo>
                  <a:lnTo>
                    <a:pt x="845" y="61"/>
                  </a:lnTo>
                  <a:lnTo>
                    <a:pt x="845" y="574"/>
                  </a:lnTo>
                  <a:lnTo>
                    <a:pt x="723" y="574"/>
                  </a:lnTo>
                  <a:lnTo>
                    <a:pt x="723" y="634"/>
                  </a:lnTo>
                  <a:lnTo>
                    <a:pt x="845" y="634"/>
                  </a:lnTo>
                  <a:lnTo>
                    <a:pt x="850" y="634"/>
                  </a:lnTo>
                  <a:lnTo>
                    <a:pt x="857" y="633"/>
                  </a:lnTo>
                  <a:lnTo>
                    <a:pt x="862" y="631"/>
                  </a:lnTo>
                  <a:lnTo>
                    <a:pt x="868" y="629"/>
                  </a:lnTo>
                  <a:lnTo>
                    <a:pt x="873" y="627"/>
                  </a:lnTo>
                  <a:lnTo>
                    <a:pt x="878" y="624"/>
                  </a:lnTo>
                  <a:lnTo>
                    <a:pt x="882" y="620"/>
                  </a:lnTo>
                  <a:lnTo>
                    <a:pt x="887" y="616"/>
                  </a:lnTo>
                  <a:lnTo>
                    <a:pt x="891" y="613"/>
                  </a:lnTo>
                  <a:lnTo>
                    <a:pt x="894" y="607"/>
                  </a:lnTo>
                  <a:lnTo>
                    <a:pt x="898" y="603"/>
                  </a:lnTo>
                  <a:lnTo>
                    <a:pt x="900" y="597"/>
                  </a:lnTo>
                  <a:lnTo>
                    <a:pt x="902" y="592"/>
                  </a:lnTo>
                  <a:lnTo>
                    <a:pt x="903" y="586"/>
                  </a:lnTo>
                  <a:lnTo>
                    <a:pt x="904" y="579"/>
                  </a:lnTo>
                  <a:lnTo>
                    <a:pt x="904" y="574"/>
                  </a:lnTo>
                  <a:lnTo>
                    <a:pt x="904" y="61"/>
                  </a:lnTo>
                  <a:lnTo>
                    <a:pt x="904" y="55"/>
                  </a:lnTo>
                  <a:lnTo>
                    <a:pt x="903" y="48"/>
                  </a:lnTo>
                  <a:lnTo>
                    <a:pt x="902" y="43"/>
                  </a:lnTo>
                  <a:lnTo>
                    <a:pt x="900" y="37"/>
                  </a:lnTo>
                  <a:lnTo>
                    <a:pt x="898" y="32"/>
                  </a:lnTo>
                  <a:lnTo>
                    <a:pt x="894" y="27"/>
                  </a:lnTo>
                  <a:lnTo>
                    <a:pt x="891" y="22"/>
                  </a:lnTo>
                  <a:lnTo>
                    <a:pt x="887" y="19"/>
                  </a:lnTo>
                  <a:lnTo>
                    <a:pt x="882" y="14"/>
                  </a:lnTo>
                  <a:lnTo>
                    <a:pt x="878" y="11"/>
                  </a:lnTo>
                  <a:lnTo>
                    <a:pt x="873" y="7"/>
                  </a:lnTo>
                  <a:lnTo>
                    <a:pt x="868" y="5"/>
                  </a:lnTo>
                  <a:lnTo>
                    <a:pt x="862" y="3"/>
                  </a:lnTo>
                  <a:lnTo>
                    <a:pt x="857" y="2"/>
                  </a:lnTo>
                  <a:lnTo>
                    <a:pt x="850" y="1"/>
                  </a:lnTo>
                  <a:lnTo>
                    <a:pt x="845" y="1"/>
                  </a:lnTo>
                  <a:lnTo>
                    <a:pt x="8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 1459">
              <a:extLst>
                <a:ext uri="{FF2B5EF4-FFF2-40B4-BE49-F238E27FC236}">
                  <a16:creationId xmlns:a16="http://schemas.microsoft.com/office/drawing/2014/main" id="{FEA63DE6-EF8C-498C-8CEE-AD6541573E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7138" y="931863"/>
              <a:ext cx="87313" cy="134938"/>
            </a:xfrm>
            <a:custGeom>
              <a:avLst/>
              <a:gdLst>
                <a:gd name="T0" fmla="*/ 85 w 271"/>
                <a:gd name="T1" fmla="*/ 276 h 423"/>
                <a:gd name="T2" fmla="*/ 90 w 271"/>
                <a:gd name="T3" fmla="*/ 290 h 423"/>
                <a:gd name="T4" fmla="*/ 81 w 271"/>
                <a:gd name="T5" fmla="*/ 301 h 423"/>
                <a:gd name="T6" fmla="*/ 66 w 271"/>
                <a:gd name="T7" fmla="*/ 299 h 423"/>
                <a:gd name="T8" fmla="*/ 60 w 271"/>
                <a:gd name="T9" fmla="*/ 287 h 423"/>
                <a:gd name="T10" fmla="*/ 66 w 271"/>
                <a:gd name="T11" fmla="*/ 275 h 423"/>
                <a:gd name="T12" fmla="*/ 75 w 271"/>
                <a:gd name="T13" fmla="*/ 181 h 423"/>
                <a:gd name="T14" fmla="*/ 87 w 271"/>
                <a:gd name="T15" fmla="*/ 187 h 423"/>
                <a:gd name="T16" fmla="*/ 89 w 271"/>
                <a:gd name="T17" fmla="*/ 202 h 423"/>
                <a:gd name="T18" fmla="*/ 79 w 271"/>
                <a:gd name="T19" fmla="*/ 210 h 423"/>
                <a:gd name="T20" fmla="*/ 64 w 271"/>
                <a:gd name="T21" fmla="*/ 207 h 423"/>
                <a:gd name="T22" fmla="*/ 60 w 271"/>
                <a:gd name="T23" fmla="*/ 193 h 423"/>
                <a:gd name="T24" fmla="*/ 70 w 271"/>
                <a:gd name="T25" fmla="*/ 183 h 423"/>
                <a:gd name="T26" fmla="*/ 81 w 271"/>
                <a:gd name="T27" fmla="*/ 92 h 423"/>
                <a:gd name="T28" fmla="*/ 90 w 271"/>
                <a:gd name="T29" fmla="*/ 103 h 423"/>
                <a:gd name="T30" fmla="*/ 85 w 271"/>
                <a:gd name="T31" fmla="*/ 116 h 423"/>
                <a:gd name="T32" fmla="*/ 72 w 271"/>
                <a:gd name="T33" fmla="*/ 121 h 423"/>
                <a:gd name="T34" fmla="*/ 61 w 271"/>
                <a:gd name="T35" fmla="*/ 112 h 423"/>
                <a:gd name="T36" fmla="*/ 63 w 271"/>
                <a:gd name="T37" fmla="*/ 98 h 423"/>
                <a:gd name="T38" fmla="*/ 75 w 271"/>
                <a:gd name="T39" fmla="*/ 91 h 423"/>
                <a:gd name="T40" fmla="*/ 144 w 271"/>
                <a:gd name="T41" fmla="*/ 275 h 423"/>
                <a:gd name="T42" fmla="*/ 150 w 271"/>
                <a:gd name="T43" fmla="*/ 287 h 423"/>
                <a:gd name="T44" fmla="*/ 144 w 271"/>
                <a:gd name="T45" fmla="*/ 299 h 423"/>
                <a:gd name="T46" fmla="*/ 129 w 271"/>
                <a:gd name="T47" fmla="*/ 300 h 423"/>
                <a:gd name="T48" fmla="*/ 121 w 271"/>
                <a:gd name="T49" fmla="*/ 290 h 423"/>
                <a:gd name="T50" fmla="*/ 125 w 271"/>
                <a:gd name="T51" fmla="*/ 276 h 423"/>
                <a:gd name="T52" fmla="*/ 135 w 271"/>
                <a:gd name="T53" fmla="*/ 271 h 423"/>
                <a:gd name="T54" fmla="*/ 146 w 271"/>
                <a:gd name="T55" fmla="*/ 185 h 423"/>
                <a:gd name="T56" fmla="*/ 150 w 271"/>
                <a:gd name="T57" fmla="*/ 199 h 423"/>
                <a:gd name="T58" fmla="*/ 142 w 271"/>
                <a:gd name="T59" fmla="*/ 210 h 423"/>
                <a:gd name="T60" fmla="*/ 127 w 271"/>
                <a:gd name="T61" fmla="*/ 208 h 423"/>
                <a:gd name="T62" fmla="*/ 121 w 271"/>
                <a:gd name="T63" fmla="*/ 196 h 423"/>
                <a:gd name="T64" fmla="*/ 127 w 271"/>
                <a:gd name="T65" fmla="*/ 184 h 423"/>
                <a:gd name="T66" fmla="*/ 138 w 271"/>
                <a:gd name="T67" fmla="*/ 91 h 423"/>
                <a:gd name="T68" fmla="*/ 149 w 271"/>
                <a:gd name="T69" fmla="*/ 100 h 423"/>
                <a:gd name="T70" fmla="*/ 148 w 271"/>
                <a:gd name="T71" fmla="*/ 114 h 423"/>
                <a:gd name="T72" fmla="*/ 135 w 271"/>
                <a:gd name="T73" fmla="*/ 121 h 423"/>
                <a:gd name="T74" fmla="*/ 123 w 271"/>
                <a:gd name="T75" fmla="*/ 114 h 423"/>
                <a:gd name="T76" fmla="*/ 122 w 271"/>
                <a:gd name="T77" fmla="*/ 100 h 423"/>
                <a:gd name="T78" fmla="*/ 133 w 271"/>
                <a:gd name="T79" fmla="*/ 91 h 423"/>
                <a:gd name="T80" fmla="*/ 201 w 271"/>
                <a:gd name="T81" fmla="*/ 272 h 423"/>
                <a:gd name="T82" fmla="*/ 210 w 271"/>
                <a:gd name="T83" fmla="*/ 283 h 423"/>
                <a:gd name="T84" fmla="*/ 207 w 271"/>
                <a:gd name="T85" fmla="*/ 298 h 423"/>
                <a:gd name="T86" fmla="*/ 192 w 271"/>
                <a:gd name="T87" fmla="*/ 301 h 423"/>
                <a:gd name="T88" fmla="*/ 181 w 271"/>
                <a:gd name="T89" fmla="*/ 292 h 423"/>
                <a:gd name="T90" fmla="*/ 184 w 271"/>
                <a:gd name="T91" fmla="*/ 278 h 423"/>
                <a:gd name="T92" fmla="*/ 196 w 271"/>
                <a:gd name="T93" fmla="*/ 271 h 423"/>
                <a:gd name="T94" fmla="*/ 205 w 271"/>
                <a:gd name="T95" fmla="*/ 184 h 423"/>
                <a:gd name="T96" fmla="*/ 211 w 271"/>
                <a:gd name="T97" fmla="*/ 196 h 423"/>
                <a:gd name="T98" fmla="*/ 205 w 271"/>
                <a:gd name="T99" fmla="*/ 208 h 423"/>
                <a:gd name="T100" fmla="*/ 190 w 271"/>
                <a:gd name="T101" fmla="*/ 210 h 423"/>
                <a:gd name="T102" fmla="*/ 181 w 271"/>
                <a:gd name="T103" fmla="*/ 199 h 423"/>
                <a:gd name="T104" fmla="*/ 185 w 271"/>
                <a:gd name="T105" fmla="*/ 185 h 423"/>
                <a:gd name="T106" fmla="*/ 196 w 271"/>
                <a:gd name="T107" fmla="*/ 91 h 423"/>
                <a:gd name="T108" fmla="*/ 208 w 271"/>
                <a:gd name="T109" fmla="*/ 98 h 423"/>
                <a:gd name="T110" fmla="*/ 210 w 271"/>
                <a:gd name="T111" fmla="*/ 112 h 423"/>
                <a:gd name="T112" fmla="*/ 199 w 271"/>
                <a:gd name="T113" fmla="*/ 121 h 423"/>
                <a:gd name="T114" fmla="*/ 185 w 271"/>
                <a:gd name="T115" fmla="*/ 116 h 423"/>
                <a:gd name="T116" fmla="*/ 181 w 271"/>
                <a:gd name="T117" fmla="*/ 102 h 423"/>
                <a:gd name="T118" fmla="*/ 190 w 271"/>
                <a:gd name="T119" fmla="*/ 92 h 423"/>
                <a:gd name="T120" fmla="*/ 271 w 271"/>
                <a:gd name="T121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1" h="423">
                  <a:moveTo>
                    <a:pt x="75" y="271"/>
                  </a:moveTo>
                  <a:lnTo>
                    <a:pt x="79" y="271"/>
                  </a:lnTo>
                  <a:lnTo>
                    <a:pt x="81" y="272"/>
                  </a:lnTo>
                  <a:lnTo>
                    <a:pt x="83" y="275"/>
                  </a:lnTo>
                  <a:lnTo>
                    <a:pt x="85" y="276"/>
                  </a:lnTo>
                  <a:lnTo>
                    <a:pt x="87" y="278"/>
                  </a:lnTo>
                  <a:lnTo>
                    <a:pt x="89" y="281"/>
                  </a:lnTo>
                  <a:lnTo>
                    <a:pt x="90" y="283"/>
                  </a:lnTo>
                  <a:lnTo>
                    <a:pt x="91" y="287"/>
                  </a:lnTo>
                  <a:lnTo>
                    <a:pt x="90" y="290"/>
                  </a:lnTo>
                  <a:lnTo>
                    <a:pt x="89" y="292"/>
                  </a:lnTo>
                  <a:lnTo>
                    <a:pt x="87" y="296"/>
                  </a:lnTo>
                  <a:lnTo>
                    <a:pt x="85" y="298"/>
                  </a:lnTo>
                  <a:lnTo>
                    <a:pt x="83" y="299"/>
                  </a:lnTo>
                  <a:lnTo>
                    <a:pt x="81" y="301"/>
                  </a:lnTo>
                  <a:lnTo>
                    <a:pt x="79" y="301"/>
                  </a:lnTo>
                  <a:lnTo>
                    <a:pt x="75" y="302"/>
                  </a:lnTo>
                  <a:lnTo>
                    <a:pt x="72" y="301"/>
                  </a:lnTo>
                  <a:lnTo>
                    <a:pt x="70" y="300"/>
                  </a:lnTo>
                  <a:lnTo>
                    <a:pt x="66" y="299"/>
                  </a:lnTo>
                  <a:lnTo>
                    <a:pt x="64" y="298"/>
                  </a:lnTo>
                  <a:lnTo>
                    <a:pt x="63" y="296"/>
                  </a:lnTo>
                  <a:lnTo>
                    <a:pt x="61" y="292"/>
                  </a:lnTo>
                  <a:lnTo>
                    <a:pt x="60" y="290"/>
                  </a:lnTo>
                  <a:lnTo>
                    <a:pt x="60" y="287"/>
                  </a:lnTo>
                  <a:lnTo>
                    <a:pt x="60" y="283"/>
                  </a:lnTo>
                  <a:lnTo>
                    <a:pt x="61" y="281"/>
                  </a:lnTo>
                  <a:lnTo>
                    <a:pt x="63" y="278"/>
                  </a:lnTo>
                  <a:lnTo>
                    <a:pt x="64" y="276"/>
                  </a:lnTo>
                  <a:lnTo>
                    <a:pt x="66" y="275"/>
                  </a:lnTo>
                  <a:lnTo>
                    <a:pt x="70" y="272"/>
                  </a:lnTo>
                  <a:lnTo>
                    <a:pt x="72" y="272"/>
                  </a:lnTo>
                  <a:lnTo>
                    <a:pt x="75" y="271"/>
                  </a:lnTo>
                  <a:lnTo>
                    <a:pt x="75" y="271"/>
                  </a:lnTo>
                  <a:close/>
                  <a:moveTo>
                    <a:pt x="75" y="181"/>
                  </a:moveTo>
                  <a:lnTo>
                    <a:pt x="79" y="182"/>
                  </a:lnTo>
                  <a:lnTo>
                    <a:pt x="81" y="183"/>
                  </a:lnTo>
                  <a:lnTo>
                    <a:pt x="83" y="184"/>
                  </a:lnTo>
                  <a:lnTo>
                    <a:pt x="85" y="185"/>
                  </a:lnTo>
                  <a:lnTo>
                    <a:pt x="87" y="187"/>
                  </a:lnTo>
                  <a:lnTo>
                    <a:pt x="89" y="191"/>
                  </a:lnTo>
                  <a:lnTo>
                    <a:pt x="90" y="193"/>
                  </a:lnTo>
                  <a:lnTo>
                    <a:pt x="91" y="196"/>
                  </a:lnTo>
                  <a:lnTo>
                    <a:pt x="90" y="199"/>
                  </a:lnTo>
                  <a:lnTo>
                    <a:pt x="89" y="202"/>
                  </a:lnTo>
                  <a:lnTo>
                    <a:pt x="87" y="205"/>
                  </a:lnTo>
                  <a:lnTo>
                    <a:pt x="85" y="207"/>
                  </a:lnTo>
                  <a:lnTo>
                    <a:pt x="83" y="208"/>
                  </a:lnTo>
                  <a:lnTo>
                    <a:pt x="81" y="210"/>
                  </a:lnTo>
                  <a:lnTo>
                    <a:pt x="79" y="210"/>
                  </a:lnTo>
                  <a:lnTo>
                    <a:pt x="75" y="212"/>
                  </a:lnTo>
                  <a:lnTo>
                    <a:pt x="72" y="210"/>
                  </a:lnTo>
                  <a:lnTo>
                    <a:pt x="70" y="210"/>
                  </a:lnTo>
                  <a:lnTo>
                    <a:pt x="66" y="208"/>
                  </a:lnTo>
                  <a:lnTo>
                    <a:pt x="64" y="207"/>
                  </a:lnTo>
                  <a:lnTo>
                    <a:pt x="63" y="205"/>
                  </a:lnTo>
                  <a:lnTo>
                    <a:pt x="61" y="202"/>
                  </a:lnTo>
                  <a:lnTo>
                    <a:pt x="60" y="199"/>
                  </a:lnTo>
                  <a:lnTo>
                    <a:pt x="60" y="196"/>
                  </a:lnTo>
                  <a:lnTo>
                    <a:pt x="60" y="193"/>
                  </a:lnTo>
                  <a:lnTo>
                    <a:pt x="61" y="191"/>
                  </a:lnTo>
                  <a:lnTo>
                    <a:pt x="63" y="187"/>
                  </a:lnTo>
                  <a:lnTo>
                    <a:pt x="64" y="185"/>
                  </a:lnTo>
                  <a:lnTo>
                    <a:pt x="66" y="184"/>
                  </a:lnTo>
                  <a:lnTo>
                    <a:pt x="70" y="183"/>
                  </a:lnTo>
                  <a:lnTo>
                    <a:pt x="72" y="182"/>
                  </a:lnTo>
                  <a:lnTo>
                    <a:pt x="75" y="181"/>
                  </a:lnTo>
                  <a:close/>
                  <a:moveTo>
                    <a:pt x="75" y="91"/>
                  </a:moveTo>
                  <a:lnTo>
                    <a:pt x="79" y="91"/>
                  </a:lnTo>
                  <a:lnTo>
                    <a:pt x="81" y="92"/>
                  </a:lnTo>
                  <a:lnTo>
                    <a:pt x="83" y="93"/>
                  </a:lnTo>
                  <a:lnTo>
                    <a:pt x="85" y="95"/>
                  </a:lnTo>
                  <a:lnTo>
                    <a:pt x="87" y="98"/>
                  </a:lnTo>
                  <a:lnTo>
                    <a:pt x="89" y="100"/>
                  </a:lnTo>
                  <a:lnTo>
                    <a:pt x="90" y="103"/>
                  </a:lnTo>
                  <a:lnTo>
                    <a:pt x="91" y="105"/>
                  </a:lnTo>
                  <a:lnTo>
                    <a:pt x="90" y="109"/>
                  </a:lnTo>
                  <a:lnTo>
                    <a:pt x="89" y="112"/>
                  </a:lnTo>
                  <a:lnTo>
                    <a:pt x="87" y="114"/>
                  </a:lnTo>
                  <a:lnTo>
                    <a:pt x="85" y="116"/>
                  </a:lnTo>
                  <a:lnTo>
                    <a:pt x="83" y="119"/>
                  </a:lnTo>
                  <a:lnTo>
                    <a:pt x="81" y="120"/>
                  </a:lnTo>
                  <a:lnTo>
                    <a:pt x="79" y="121"/>
                  </a:lnTo>
                  <a:lnTo>
                    <a:pt x="75" y="121"/>
                  </a:lnTo>
                  <a:lnTo>
                    <a:pt x="72" y="121"/>
                  </a:lnTo>
                  <a:lnTo>
                    <a:pt x="70" y="120"/>
                  </a:lnTo>
                  <a:lnTo>
                    <a:pt x="66" y="119"/>
                  </a:lnTo>
                  <a:lnTo>
                    <a:pt x="64" y="116"/>
                  </a:lnTo>
                  <a:lnTo>
                    <a:pt x="63" y="114"/>
                  </a:lnTo>
                  <a:lnTo>
                    <a:pt x="61" y="112"/>
                  </a:lnTo>
                  <a:lnTo>
                    <a:pt x="60" y="109"/>
                  </a:lnTo>
                  <a:lnTo>
                    <a:pt x="60" y="105"/>
                  </a:lnTo>
                  <a:lnTo>
                    <a:pt x="60" y="102"/>
                  </a:lnTo>
                  <a:lnTo>
                    <a:pt x="61" y="100"/>
                  </a:lnTo>
                  <a:lnTo>
                    <a:pt x="63" y="98"/>
                  </a:lnTo>
                  <a:lnTo>
                    <a:pt x="64" y="95"/>
                  </a:lnTo>
                  <a:lnTo>
                    <a:pt x="66" y="93"/>
                  </a:lnTo>
                  <a:lnTo>
                    <a:pt x="70" y="92"/>
                  </a:lnTo>
                  <a:lnTo>
                    <a:pt x="72" y="91"/>
                  </a:lnTo>
                  <a:lnTo>
                    <a:pt x="75" y="91"/>
                  </a:lnTo>
                  <a:lnTo>
                    <a:pt x="75" y="91"/>
                  </a:lnTo>
                  <a:close/>
                  <a:moveTo>
                    <a:pt x="135" y="271"/>
                  </a:moveTo>
                  <a:lnTo>
                    <a:pt x="138" y="271"/>
                  </a:lnTo>
                  <a:lnTo>
                    <a:pt x="142" y="272"/>
                  </a:lnTo>
                  <a:lnTo>
                    <a:pt x="144" y="275"/>
                  </a:lnTo>
                  <a:lnTo>
                    <a:pt x="146" y="276"/>
                  </a:lnTo>
                  <a:lnTo>
                    <a:pt x="148" y="278"/>
                  </a:lnTo>
                  <a:lnTo>
                    <a:pt x="149" y="281"/>
                  </a:lnTo>
                  <a:lnTo>
                    <a:pt x="150" y="283"/>
                  </a:lnTo>
                  <a:lnTo>
                    <a:pt x="150" y="287"/>
                  </a:lnTo>
                  <a:lnTo>
                    <a:pt x="150" y="290"/>
                  </a:lnTo>
                  <a:lnTo>
                    <a:pt x="149" y="292"/>
                  </a:lnTo>
                  <a:lnTo>
                    <a:pt x="148" y="296"/>
                  </a:lnTo>
                  <a:lnTo>
                    <a:pt x="146" y="298"/>
                  </a:lnTo>
                  <a:lnTo>
                    <a:pt x="144" y="299"/>
                  </a:lnTo>
                  <a:lnTo>
                    <a:pt x="142" y="301"/>
                  </a:lnTo>
                  <a:lnTo>
                    <a:pt x="138" y="301"/>
                  </a:lnTo>
                  <a:lnTo>
                    <a:pt x="135" y="302"/>
                  </a:lnTo>
                  <a:lnTo>
                    <a:pt x="133" y="301"/>
                  </a:lnTo>
                  <a:lnTo>
                    <a:pt x="129" y="300"/>
                  </a:lnTo>
                  <a:lnTo>
                    <a:pt x="127" y="299"/>
                  </a:lnTo>
                  <a:lnTo>
                    <a:pt x="125" y="298"/>
                  </a:lnTo>
                  <a:lnTo>
                    <a:pt x="123" y="296"/>
                  </a:lnTo>
                  <a:lnTo>
                    <a:pt x="122" y="292"/>
                  </a:lnTo>
                  <a:lnTo>
                    <a:pt x="121" y="290"/>
                  </a:lnTo>
                  <a:lnTo>
                    <a:pt x="121" y="287"/>
                  </a:lnTo>
                  <a:lnTo>
                    <a:pt x="121" y="283"/>
                  </a:lnTo>
                  <a:lnTo>
                    <a:pt x="122" y="281"/>
                  </a:lnTo>
                  <a:lnTo>
                    <a:pt x="123" y="278"/>
                  </a:lnTo>
                  <a:lnTo>
                    <a:pt x="125" y="276"/>
                  </a:lnTo>
                  <a:lnTo>
                    <a:pt x="127" y="275"/>
                  </a:lnTo>
                  <a:lnTo>
                    <a:pt x="129" y="272"/>
                  </a:lnTo>
                  <a:lnTo>
                    <a:pt x="133" y="272"/>
                  </a:lnTo>
                  <a:lnTo>
                    <a:pt x="135" y="271"/>
                  </a:lnTo>
                  <a:lnTo>
                    <a:pt x="135" y="271"/>
                  </a:lnTo>
                  <a:close/>
                  <a:moveTo>
                    <a:pt x="135" y="181"/>
                  </a:moveTo>
                  <a:lnTo>
                    <a:pt x="138" y="182"/>
                  </a:lnTo>
                  <a:lnTo>
                    <a:pt x="142" y="183"/>
                  </a:lnTo>
                  <a:lnTo>
                    <a:pt x="144" y="184"/>
                  </a:lnTo>
                  <a:lnTo>
                    <a:pt x="146" y="185"/>
                  </a:lnTo>
                  <a:lnTo>
                    <a:pt x="148" y="187"/>
                  </a:lnTo>
                  <a:lnTo>
                    <a:pt x="149" y="191"/>
                  </a:lnTo>
                  <a:lnTo>
                    <a:pt x="150" y="193"/>
                  </a:lnTo>
                  <a:lnTo>
                    <a:pt x="150" y="196"/>
                  </a:lnTo>
                  <a:lnTo>
                    <a:pt x="150" y="199"/>
                  </a:lnTo>
                  <a:lnTo>
                    <a:pt x="149" y="202"/>
                  </a:lnTo>
                  <a:lnTo>
                    <a:pt x="148" y="205"/>
                  </a:lnTo>
                  <a:lnTo>
                    <a:pt x="146" y="207"/>
                  </a:lnTo>
                  <a:lnTo>
                    <a:pt x="144" y="208"/>
                  </a:lnTo>
                  <a:lnTo>
                    <a:pt x="142" y="210"/>
                  </a:lnTo>
                  <a:lnTo>
                    <a:pt x="138" y="210"/>
                  </a:lnTo>
                  <a:lnTo>
                    <a:pt x="135" y="212"/>
                  </a:lnTo>
                  <a:lnTo>
                    <a:pt x="133" y="210"/>
                  </a:lnTo>
                  <a:lnTo>
                    <a:pt x="129" y="210"/>
                  </a:lnTo>
                  <a:lnTo>
                    <a:pt x="127" y="208"/>
                  </a:lnTo>
                  <a:lnTo>
                    <a:pt x="125" y="207"/>
                  </a:lnTo>
                  <a:lnTo>
                    <a:pt x="123" y="205"/>
                  </a:lnTo>
                  <a:lnTo>
                    <a:pt x="122" y="202"/>
                  </a:lnTo>
                  <a:lnTo>
                    <a:pt x="121" y="199"/>
                  </a:lnTo>
                  <a:lnTo>
                    <a:pt x="121" y="196"/>
                  </a:lnTo>
                  <a:lnTo>
                    <a:pt x="121" y="193"/>
                  </a:lnTo>
                  <a:lnTo>
                    <a:pt x="122" y="191"/>
                  </a:lnTo>
                  <a:lnTo>
                    <a:pt x="123" y="187"/>
                  </a:lnTo>
                  <a:lnTo>
                    <a:pt x="125" y="185"/>
                  </a:lnTo>
                  <a:lnTo>
                    <a:pt x="127" y="184"/>
                  </a:lnTo>
                  <a:lnTo>
                    <a:pt x="129" y="183"/>
                  </a:lnTo>
                  <a:lnTo>
                    <a:pt x="133" y="182"/>
                  </a:lnTo>
                  <a:lnTo>
                    <a:pt x="135" y="181"/>
                  </a:lnTo>
                  <a:close/>
                  <a:moveTo>
                    <a:pt x="135" y="91"/>
                  </a:moveTo>
                  <a:lnTo>
                    <a:pt x="138" y="91"/>
                  </a:lnTo>
                  <a:lnTo>
                    <a:pt x="142" y="92"/>
                  </a:lnTo>
                  <a:lnTo>
                    <a:pt x="144" y="93"/>
                  </a:lnTo>
                  <a:lnTo>
                    <a:pt x="146" y="95"/>
                  </a:lnTo>
                  <a:lnTo>
                    <a:pt x="148" y="98"/>
                  </a:lnTo>
                  <a:lnTo>
                    <a:pt x="149" y="100"/>
                  </a:lnTo>
                  <a:lnTo>
                    <a:pt x="150" y="103"/>
                  </a:lnTo>
                  <a:lnTo>
                    <a:pt x="150" y="105"/>
                  </a:lnTo>
                  <a:lnTo>
                    <a:pt x="150" y="109"/>
                  </a:lnTo>
                  <a:lnTo>
                    <a:pt x="149" y="112"/>
                  </a:lnTo>
                  <a:lnTo>
                    <a:pt x="148" y="114"/>
                  </a:lnTo>
                  <a:lnTo>
                    <a:pt x="146" y="116"/>
                  </a:lnTo>
                  <a:lnTo>
                    <a:pt x="144" y="119"/>
                  </a:lnTo>
                  <a:lnTo>
                    <a:pt x="142" y="120"/>
                  </a:lnTo>
                  <a:lnTo>
                    <a:pt x="138" y="121"/>
                  </a:lnTo>
                  <a:lnTo>
                    <a:pt x="135" y="121"/>
                  </a:lnTo>
                  <a:lnTo>
                    <a:pt x="133" y="121"/>
                  </a:lnTo>
                  <a:lnTo>
                    <a:pt x="129" y="120"/>
                  </a:lnTo>
                  <a:lnTo>
                    <a:pt x="127" y="119"/>
                  </a:lnTo>
                  <a:lnTo>
                    <a:pt x="125" y="116"/>
                  </a:lnTo>
                  <a:lnTo>
                    <a:pt x="123" y="114"/>
                  </a:lnTo>
                  <a:lnTo>
                    <a:pt x="122" y="112"/>
                  </a:lnTo>
                  <a:lnTo>
                    <a:pt x="121" y="109"/>
                  </a:lnTo>
                  <a:lnTo>
                    <a:pt x="121" y="105"/>
                  </a:lnTo>
                  <a:lnTo>
                    <a:pt x="121" y="102"/>
                  </a:lnTo>
                  <a:lnTo>
                    <a:pt x="122" y="100"/>
                  </a:lnTo>
                  <a:lnTo>
                    <a:pt x="123" y="98"/>
                  </a:lnTo>
                  <a:lnTo>
                    <a:pt x="125" y="95"/>
                  </a:lnTo>
                  <a:lnTo>
                    <a:pt x="127" y="93"/>
                  </a:lnTo>
                  <a:lnTo>
                    <a:pt x="129" y="92"/>
                  </a:lnTo>
                  <a:lnTo>
                    <a:pt x="133" y="91"/>
                  </a:lnTo>
                  <a:lnTo>
                    <a:pt x="135" y="91"/>
                  </a:lnTo>
                  <a:lnTo>
                    <a:pt x="135" y="91"/>
                  </a:lnTo>
                  <a:close/>
                  <a:moveTo>
                    <a:pt x="196" y="271"/>
                  </a:moveTo>
                  <a:lnTo>
                    <a:pt x="199" y="271"/>
                  </a:lnTo>
                  <a:lnTo>
                    <a:pt x="201" y="272"/>
                  </a:lnTo>
                  <a:lnTo>
                    <a:pt x="205" y="275"/>
                  </a:lnTo>
                  <a:lnTo>
                    <a:pt x="207" y="276"/>
                  </a:lnTo>
                  <a:lnTo>
                    <a:pt x="208" y="278"/>
                  </a:lnTo>
                  <a:lnTo>
                    <a:pt x="210" y="281"/>
                  </a:lnTo>
                  <a:lnTo>
                    <a:pt x="210" y="283"/>
                  </a:lnTo>
                  <a:lnTo>
                    <a:pt x="211" y="287"/>
                  </a:lnTo>
                  <a:lnTo>
                    <a:pt x="210" y="290"/>
                  </a:lnTo>
                  <a:lnTo>
                    <a:pt x="210" y="292"/>
                  </a:lnTo>
                  <a:lnTo>
                    <a:pt x="208" y="296"/>
                  </a:lnTo>
                  <a:lnTo>
                    <a:pt x="207" y="298"/>
                  </a:lnTo>
                  <a:lnTo>
                    <a:pt x="205" y="299"/>
                  </a:lnTo>
                  <a:lnTo>
                    <a:pt x="201" y="301"/>
                  </a:lnTo>
                  <a:lnTo>
                    <a:pt x="199" y="301"/>
                  </a:lnTo>
                  <a:lnTo>
                    <a:pt x="196" y="302"/>
                  </a:lnTo>
                  <a:lnTo>
                    <a:pt x="192" y="301"/>
                  </a:lnTo>
                  <a:lnTo>
                    <a:pt x="190" y="300"/>
                  </a:lnTo>
                  <a:lnTo>
                    <a:pt x="187" y="299"/>
                  </a:lnTo>
                  <a:lnTo>
                    <a:pt x="185" y="298"/>
                  </a:lnTo>
                  <a:lnTo>
                    <a:pt x="184" y="296"/>
                  </a:lnTo>
                  <a:lnTo>
                    <a:pt x="181" y="292"/>
                  </a:lnTo>
                  <a:lnTo>
                    <a:pt x="181" y="290"/>
                  </a:lnTo>
                  <a:lnTo>
                    <a:pt x="180" y="287"/>
                  </a:lnTo>
                  <a:lnTo>
                    <a:pt x="181" y="283"/>
                  </a:lnTo>
                  <a:lnTo>
                    <a:pt x="181" y="281"/>
                  </a:lnTo>
                  <a:lnTo>
                    <a:pt x="184" y="278"/>
                  </a:lnTo>
                  <a:lnTo>
                    <a:pt x="185" y="276"/>
                  </a:lnTo>
                  <a:lnTo>
                    <a:pt x="187" y="275"/>
                  </a:lnTo>
                  <a:lnTo>
                    <a:pt x="190" y="272"/>
                  </a:lnTo>
                  <a:lnTo>
                    <a:pt x="192" y="272"/>
                  </a:lnTo>
                  <a:lnTo>
                    <a:pt x="196" y="271"/>
                  </a:lnTo>
                  <a:lnTo>
                    <a:pt x="196" y="271"/>
                  </a:lnTo>
                  <a:close/>
                  <a:moveTo>
                    <a:pt x="196" y="181"/>
                  </a:moveTo>
                  <a:lnTo>
                    <a:pt x="199" y="182"/>
                  </a:lnTo>
                  <a:lnTo>
                    <a:pt x="201" y="183"/>
                  </a:lnTo>
                  <a:lnTo>
                    <a:pt x="205" y="184"/>
                  </a:lnTo>
                  <a:lnTo>
                    <a:pt x="207" y="185"/>
                  </a:lnTo>
                  <a:lnTo>
                    <a:pt x="208" y="187"/>
                  </a:lnTo>
                  <a:lnTo>
                    <a:pt x="210" y="191"/>
                  </a:lnTo>
                  <a:lnTo>
                    <a:pt x="210" y="193"/>
                  </a:lnTo>
                  <a:lnTo>
                    <a:pt x="211" y="196"/>
                  </a:lnTo>
                  <a:lnTo>
                    <a:pt x="210" y="199"/>
                  </a:lnTo>
                  <a:lnTo>
                    <a:pt x="210" y="202"/>
                  </a:lnTo>
                  <a:lnTo>
                    <a:pt x="208" y="205"/>
                  </a:lnTo>
                  <a:lnTo>
                    <a:pt x="207" y="207"/>
                  </a:lnTo>
                  <a:lnTo>
                    <a:pt x="205" y="208"/>
                  </a:lnTo>
                  <a:lnTo>
                    <a:pt x="201" y="210"/>
                  </a:lnTo>
                  <a:lnTo>
                    <a:pt x="199" y="210"/>
                  </a:lnTo>
                  <a:lnTo>
                    <a:pt x="196" y="212"/>
                  </a:lnTo>
                  <a:lnTo>
                    <a:pt x="192" y="210"/>
                  </a:lnTo>
                  <a:lnTo>
                    <a:pt x="190" y="210"/>
                  </a:lnTo>
                  <a:lnTo>
                    <a:pt x="187" y="208"/>
                  </a:lnTo>
                  <a:lnTo>
                    <a:pt x="185" y="207"/>
                  </a:lnTo>
                  <a:lnTo>
                    <a:pt x="184" y="205"/>
                  </a:lnTo>
                  <a:lnTo>
                    <a:pt x="181" y="202"/>
                  </a:lnTo>
                  <a:lnTo>
                    <a:pt x="181" y="199"/>
                  </a:lnTo>
                  <a:lnTo>
                    <a:pt x="180" y="196"/>
                  </a:lnTo>
                  <a:lnTo>
                    <a:pt x="181" y="193"/>
                  </a:lnTo>
                  <a:lnTo>
                    <a:pt x="181" y="191"/>
                  </a:lnTo>
                  <a:lnTo>
                    <a:pt x="184" y="187"/>
                  </a:lnTo>
                  <a:lnTo>
                    <a:pt x="185" y="185"/>
                  </a:lnTo>
                  <a:lnTo>
                    <a:pt x="187" y="184"/>
                  </a:lnTo>
                  <a:lnTo>
                    <a:pt x="190" y="183"/>
                  </a:lnTo>
                  <a:lnTo>
                    <a:pt x="192" y="182"/>
                  </a:lnTo>
                  <a:lnTo>
                    <a:pt x="196" y="181"/>
                  </a:lnTo>
                  <a:close/>
                  <a:moveTo>
                    <a:pt x="196" y="91"/>
                  </a:moveTo>
                  <a:lnTo>
                    <a:pt x="199" y="91"/>
                  </a:lnTo>
                  <a:lnTo>
                    <a:pt x="201" y="92"/>
                  </a:lnTo>
                  <a:lnTo>
                    <a:pt x="205" y="93"/>
                  </a:lnTo>
                  <a:lnTo>
                    <a:pt x="207" y="95"/>
                  </a:lnTo>
                  <a:lnTo>
                    <a:pt x="208" y="98"/>
                  </a:lnTo>
                  <a:lnTo>
                    <a:pt x="210" y="100"/>
                  </a:lnTo>
                  <a:lnTo>
                    <a:pt x="210" y="103"/>
                  </a:lnTo>
                  <a:lnTo>
                    <a:pt x="211" y="105"/>
                  </a:lnTo>
                  <a:lnTo>
                    <a:pt x="210" y="109"/>
                  </a:lnTo>
                  <a:lnTo>
                    <a:pt x="210" y="112"/>
                  </a:lnTo>
                  <a:lnTo>
                    <a:pt x="208" y="114"/>
                  </a:lnTo>
                  <a:lnTo>
                    <a:pt x="207" y="116"/>
                  </a:lnTo>
                  <a:lnTo>
                    <a:pt x="205" y="119"/>
                  </a:lnTo>
                  <a:lnTo>
                    <a:pt x="201" y="120"/>
                  </a:lnTo>
                  <a:lnTo>
                    <a:pt x="199" y="121"/>
                  </a:lnTo>
                  <a:lnTo>
                    <a:pt x="196" y="121"/>
                  </a:lnTo>
                  <a:lnTo>
                    <a:pt x="192" y="121"/>
                  </a:lnTo>
                  <a:lnTo>
                    <a:pt x="190" y="120"/>
                  </a:lnTo>
                  <a:lnTo>
                    <a:pt x="187" y="119"/>
                  </a:lnTo>
                  <a:lnTo>
                    <a:pt x="185" y="116"/>
                  </a:lnTo>
                  <a:lnTo>
                    <a:pt x="184" y="114"/>
                  </a:lnTo>
                  <a:lnTo>
                    <a:pt x="181" y="112"/>
                  </a:lnTo>
                  <a:lnTo>
                    <a:pt x="181" y="109"/>
                  </a:lnTo>
                  <a:lnTo>
                    <a:pt x="180" y="105"/>
                  </a:lnTo>
                  <a:lnTo>
                    <a:pt x="181" y="102"/>
                  </a:lnTo>
                  <a:lnTo>
                    <a:pt x="181" y="100"/>
                  </a:lnTo>
                  <a:lnTo>
                    <a:pt x="184" y="98"/>
                  </a:lnTo>
                  <a:lnTo>
                    <a:pt x="185" y="95"/>
                  </a:lnTo>
                  <a:lnTo>
                    <a:pt x="187" y="93"/>
                  </a:lnTo>
                  <a:lnTo>
                    <a:pt x="190" y="92"/>
                  </a:lnTo>
                  <a:lnTo>
                    <a:pt x="192" y="91"/>
                  </a:lnTo>
                  <a:lnTo>
                    <a:pt x="196" y="91"/>
                  </a:lnTo>
                  <a:lnTo>
                    <a:pt x="196" y="91"/>
                  </a:lnTo>
                  <a:close/>
                  <a:moveTo>
                    <a:pt x="0" y="423"/>
                  </a:moveTo>
                  <a:lnTo>
                    <a:pt x="271" y="423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4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eeform 1460">
              <a:extLst>
                <a:ext uri="{FF2B5EF4-FFF2-40B4-BE49-F238E27FC236}">
                  <a16:creationId xmlns:a16="http://schemas.microsoft.com/office/drawing/2014/main" id="{7630934C-6A42-4D87-947E-2BD5062A2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663" y="869950"/>
              <a:ext cx="68263" cy="19050"/>
            </a:xfrm>
            <a:custGeom>
              <a:avLst/>
              <a:gdLst>
                <a:gd name="T0" fmla="*/ 204 w 215"/>
                <a:gd name="T1" fmla="*/ 59 h 59"/>
                <a:gd name="T2" fmla="*/ 210 w 215"/>
                <a:gd name="T3" fmla="*/ 56 h 59"/>
                <a:gd name="T4" fmla="*/ 214 w 215"/>
                <a:gd name="T5" fmla="*/ 50 h 59"/>
                <a:gd name="T6" fmla="*/ 215 w 215"/>
                <a:gd name="T7" fmla="*/ 45 h 59"/>
                <a:gd name="T8" fmla="*/ 214 w 215"/>
                <a:gd name="T9" fmla="*/ 38 h 59"/>
                <a:gd name="T10" fmla="*/ 211 w 215"/>
                <a:gd name="T11" fmla="*/ 34 h 59"/>
                <a:gd name="T12" fmla="*/ 198 w 215"/>
                <a:gd name="T13" fmla="*/ 25 h 59"/>
                <a:gd name="T14" fmla="*/ 173 w 215"/>
                <a:gd name="T15" fmla="*/ 13 h 59"/>
                <a:gd name="T16" fmla="*/ 147 w 215"/>
                <a:gd name="T17" fmla="*/ 5 h 59"/>
                <a:gd name="T18" fmla="*/ 120 w 215"/>
                <a:gd name="T19" fmla="*/ 1 h 59"/>
                <a:gd name="T20" fmla="*/ 94 w 215"/>
                <a:gd name="T21" fmla="*/ 1 h 59"/>
                <a:gd name="T22" fmla="*/ 68 w 215"/>
                <a:gd name="T23" fmla="*/ 5 h 59"/>
                <a:gd name="T24" fmla="*/ 42 w 215"/>
                <a:gd name="T25" fmla="*/ 13 h 59"/>
                <a:gd name="T26" fmla="*/ 17 w 215"/>
                <a:gd name="T27" fmla="*/ 25 h 59"/>
                <a:gd name="T28" fmla="*/ 4 w 215"/>
                <a:gd name="T29" fmla="*/ 34 h 59"/>
                <a:gd name="T30" fmla="*/ 1 w 215"/>
                <a:gd name="T31" fmla="*/ 38 h 59"/>
                <a:gd name="T32" fmla="*/ 0 w 215"/>
                <a:gd name="T33" fmla="*/ 45 h 59"/>
                <a:gd name="T34" fmla="*/ 1 w 215"/>
                <a:gd name="T35" fmla="*/ 50 h 59"/>
                <a:gd name="T36" fmla="*/ 4 w 215"/>
                <a:gd name="T37" fmla="*/ 55 h 59"/>
                <a:gd name="T38" fmla="*/ 9 w 215"/>
                <a:gd name="T39" fmla="*/ 58 h 59"/>
                <a:gd name="T40" fmla="*/ 14 w 215"/>
                <a:gd name="T41" fmla="*/ 59 h 59"/>
                <a:gd name="T42" fmla="*/ 21 w 215"/>
                <a:gd name="T43" fmla="*/ 58 h 59"/>
                <a:gd name="T44" fmla="*/ 33 w 215"/>
                <a:gd name="T45" fmla="*/ 50 h 59"/>
                <a:gd name="T46" fmla="*/ 53 w 215"/>
                <a:gd name="T47" fmla="*/ 41 h 59"/>
                <a:gd name="T48" fmla="*/ 75 w 215"/>
                <a:gd name="T49" fmla="*/ 35 h 59"/>
                <a:gd name="T50" fmla="*/ 96 w 215"/>
                <a:gd name="T51" fmla="*/ 31 h 59"/>
                <a:gd name="T52" fmla="*/ 118 w 215"/>
                <a:gd name="T53" fmla="*/ 31 h 59"/>
                <a:gd name="T54" fmla="*/ 140 w 215"/>
                <a:gd name="T55" fmla="*/ 35 h 59"/>
                <a:gd name="T56" fmla="*/ 162 w 215"/>
                <a:gd name="T57" fmla="*/ 41 h 59"/>
                <a:gd name="T58" fmla="*/ 182 w 215"/>
                <a:gd name="T59" fmla="*/ 50 h 59"/>
                <a:gd name="T60" fmla="*/ 195 w 215"/>
                <a:gd name="T61" fmla="*/ 59 h 59"/>
                <a:gd name="T62" fmla="*/ 200 w 215"/>
                <a:gd name="T6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5" h="59">
                  <a:moveTo>
                    <a:pt x="200" y="59"/>
                  </a:moveTo>
                  <a:lnTo>
                    <a:pt x="204" y="59"/>
                  </a:lnTo>
                  <a:lnTo>
                    <a:pt x="208" y="58"/>
                  </a:lnTo>
                  <a:lnTo>
                    <a:pt x="210" y="56"/>
                  </a:lnTo>
                  <a:lnTo>
                    <a:pt x="213" y="52"/>
                  </a:lnTo>
                  <a:lnTo>
                    <a:pt x="214" y="50"/>
                  </a:lnTo>
                  <a:lnTo>
                    <a:pt x="215" y="47"/>
                  </a:lnTo>
                  <a:lnTo>
                    <a:pt x="215" y="45"/>
                  </a:lnTo>
                  <a:lnTo>
                    <a:pt x="215" y="41"/>
                  </a:lnTo>
                  <a:lnTo>
                    <a:pt x="214" y="38"/>
                  </a:lnTo>
                  <a:lnTo>
                    <a:pt x="213" y="36"/>
                  </a:lnTo>
                  <a:lnTo>
                    <a:pt x="211" y="34"/>
                  </a:lnTo>
                  <a:lnTo>
                    <a:pt x="209" y="31"/>
                  </a:lnTo>
                  <a:lnTo>
                    <a:pt x="198" y="25"/>
                  </a:lnTo>
                  <a:lnTo>
                    <a:pt x="186" y="18"/>
                  </a:lnTo>
                  <a:lnTo>
                    <a:pt x="173" y="13"/>
                  </a:lnTo>
                  <a:lnTo>
                    <a:pt x="160" y="8"/>
                  </a:lnTo>
                  <a:lnTo>
                    <a:pt x="147" y="5"/>
                  </a:lnTo>
                  <a:lnTo>
                    <a:pt x="134" y="3"/>
                  </a:lnTo>
                  <a:lnTo>
                    <a:pt x="120" y="1"/>
                  </a:lnTo>
                  <a:lnTo>
                    <a:pt x="107" y="0"/>
                  </a:lnTo>
                  <a:lnTo>
                    <a:pt x="94" y="1"/>
                  </a:lnTo>
                  <a:lnTo>
                    <a:pt x="80" y="3"/>
                  </a:lnTo>
                  <a:lnTo>
                    <a:pt x="68" y="5"/>
                  </a:lnTo>
                  <a:lnTo>
                    <a:pt x="55" y="8"/>
                  </a:lnTo>
                  <a:lnTo>
                    <a:pt x="42" y="13"/>
                  </a:lnTo>
                  <a:lnTo>
                    <a:pt x="30" y="18"/>
                  </a:lnTo>
                  <a:lnTo>
                    <a:pt x="17" y="25"/>
                  </a:lnTo>
                  <a:lnTo>
                    <a:pt x="6" y="31"/>
                  </a:lnTo>
                  <a:lnTo>
                    <a:pt x="4" y="34"/>
                  </a:lnTo>
                  <a:lnTo>
                    <a:pt x="2" y="36"/>
                  </a:lnTo>
                  <a:lnTo>
                    <a:pt x="1" y="38"/>
                  </a:lnTo>
                  <a:lnTo>
                    <a:pt x="0" y="41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1" y="50"/>
                  </a:lnTo>
                  <a:lnTo>
                    <a:pt x="2" y="52"/>
                  </a:lnTo>
                  <a:lnTo>
                    <a:pt x="4" y="55"/>
                  </a:lnTo>
                  <a:lnTo>
                    <a:pt x="6" y="57"/>
                  </a:lnTo>
                  <a:lnTo>
                    <a:pt x="9" y="58"/>
                  </a:lnTo>
                  <a:lnTo>
                    <a:pt x="12" y="59"/>
                  </a:lnTo>
                  <a:lnTo>
                    <a:pt x="14" y="59"/>
                  </a:lnTo>
                  <a:lnTo>
                    <a:pt x="17" y="59"/>
                  </a:lnTo>
                  <a:lnTo>
                    <a:pt x="21" y="58"/>
                  </a:lnTo>
                  <a:lnTo>
                    <a:pt x="23" y="57"/>
                  </a:lnTo>
                  <a:lnTo>
                    <a:pt x="33" y="50"/>
                  </a:lnTo>
                  <a:lnTo>
                    <a:pt x="43" y="46"/>
                  </a:lnTo>
                  <a:lnTo>
                    <a:pt x="53" y="41"/>
                  </a:lnTo>
                  <a:lnTo>
                    <a:pt x="64" y="37"/>
                  </a:lnTo>
                  <a:lnTo>
                    <a:pt x="75" y="35"/>
                  </a:lnTo>
                  <a:lnTo>
                    <a:pt x="85" y="32"/>
                  </a:lnTo>
                  <a:lnTo>
                    <a:pt x="96" y="31"/>
                  </a:lnTo>
                  <a:lnTo>
                    <a:pt x="107" y="31"/>
                  </a:lnTo>
                  <a:lnTo>
                    <a:pt x="118" y="31"/>
                  </a:lnTo>
                  <a:lnTo>
                    <a:pt x="129" y="32"/>
                  </a:lnTo>
                  <a:lnTo>
                    <a:pt x="140" y="35"/>
                  </a:lnTo>
                  <a:lnTo>
                    <a:pt x="151" y="37"/>
                  </a:lnTo>
                  <a:lnTo>
                    <a:pt x="162" y="41"/>
                  </a:lnTo>
                  <a:lnTo>
                    <a:pt x="172" y="46"/>
                  </a:lnTo>
                  <a:lnTo>
                    <a:pt x="182" y="50"/>
                  </a:lnTo>
                  <a:lnTo>
                    <a:pt x="192" y="57"/>
                  </a:lnTo>
                  <a:lnTo>
                    <a:pt x="195" y="59"/>
                  </a:lnTo>
                  <a:lnTo>
                    <a:pt x="200" y="59"/>
                  </a:lnTo>
                  <a:lnTo>
                    <a:pt x="20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eeform 1461">
              <a:extLst>
                <a:ext uri="{FF2B5EF4-FFF2-40B4-BE49-F238E27FC236}">
                  <a16:creationId xmlns:a16="http://schemas.microsoft.com/office/drawing/2014/main" id="{627A51E2-936C-4260-9ACD-02BC3ABA2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2375" y="841375"/>
              <a:ext cx="96838" cy="23813"/>
            </a:xfrm>
            <a:custGeom>
              <a:avLst/>
              <a:gdLst>
                <a:gd name="T0" fmla="*/ 6 w 307"/>
                <a:gd name="T1" fmla="*/ 46 h 73"/>
                <a:gd name="T2" fmla="*/ 4 w 307"/>
                <a:gd name="T3" fmla="*/ 47 h 73"/>
                <a:gd name="T4" fmla="*/ 3 w 307"/>
                <a:gd name="T5" fmla="*/ 51 h 73"/>
                <a:gd name="T6" fmla="*/ 0 w 307"/>
                <a:gd name="T7" fmla="*/ 53 h 73"/>
                <a:gd name="T8" fmla="*/ 0 w 307"/>
                <a:gd name="T9" fmla="*/ 55 h 73"/>
                <a:gd name="T10" fmla="*/ 0 w 307"/>
                <a:gd name="T11" fmla="*/ 58 h 73"/>
                <a:gd name="T12" fmla="*/ 0 w 307"/>
                <a:gd name="T13" fmla="*/ 62 h 73"/>
                <a:gd name="T14" fmla="*/ 1 w 307"/>
                <a:gd name="T15" fmla="*/ 64 h 73"/>
                <a:gd name="T16" fmla="*/ 3 w 307"/>
                <a:gd name="T17" fmla="*/ 67 h 73"/>
                <a:gd name="T18" fmla="*/ 5 w 307"/>
                <a:gd name="T19" fmla="*/ 69 h 73"/>
                <a:gd name="T20" fmla="*/ 8 w 307"/>
                <a:gd name="T21" fmla="*/ 72 h 73"/>
                <a:gd name="T22" fmla="*/ 11 w 307"/>
                <a:gd name="T23" fmla="*/ 73 h 73"/>
                <a:gd name="T24" fmla="*/ 15 w 307"/>
                <a:gd name="T25" fmla="*/ 73 h 73"/>
                <a:gd name="T26" fmla="*/ 19 w 307"/>
                <a:gd name="T27" fmla="*/ 73 h 73"/>
                <a:gd name="T28" fmla="*/ 24 w 307"/>
                <a:gd name="T29" fmla="*/ 71 h 73"/>
                <a:gd name="T30" fmla="*/ 38 w 307"/>
                <a:gd name="T31" fmla="*/ 61 h 73"/>
                <a:gd name="T32" fmla="*/ 53 w 307"/>
                <a:gd name="T33" fmla="*/ 53 h 73"/>
                <a:gd name="T34" fmla="*/ 70 w 307"/>
                <a:gd name="T35" fmla="*/ 45 h 73"/>
                <a:gd name="T36" fmla="*/ 86 w 307"/>
                <a:gd name="T37" fmla="*/ 40 h 73"/>
                <a:gd name="T38" fmla="*/ 102 w 307"/>
                <a:gd name="T39" fmla="*/ 35 h 73"/>
                <a:gd name="T40" fmla="*/ 120 w 307"/>
                <a:gd name="T41" fmla="*/ 32 h 73"/>
                <a:gd name="T42" fmla="*/ 136 w 307"/>
                <a:gd name="T43" fmla="*/ 30 h 73"/>
                <a:gd name="T44" fmla="*/ 153 w 307"/>
                <a:gd name="T45" fmla="*/ 30 h 73"/>
                <a:gd name="T46" fmla="*/ 171 w 307"/>
                <a:gd name="T47" fmla="*/ 30 h 73"/>
                <a:gd name="T48" fmla="*/ 187 w 307"/>
                <a:gd name="T49" fmla="*/ 32 h 73"/>
                <a:gd name="T50" fmla="*/ 204 w 307"/>
                <a:gd name="T51" fmla="*/ 35 h 73"/>
                <a:gd name="T52" fmla="*/ 220 w 307"/>
                <a:gd name="T53" fmla="*/ 40 h 73"/>
                <a:gd name="T54" fmla="*/ 237 w 307"/>
                <a:gd name="T55" fmla="*/ 45 h 73"/>
                <a:gd name="T56" fmla="*/ 253 w 307"/>
                <a:gd name="T57" fmla="*/ 53 h 73"/>
                <a:gd name="T58" fmla="*/ 268 w 307"/>
                <a:gd name="T59" fmla="*/ 61 h 73"/>
                <a:gd name="T60" fmla="*/ 284 w 307"/>
                <a:gd name="T61" fmla="*/ 71 h 73"/>
                <a:gd name="T62" fmla="*/ 286 w 307"/>
                <a:gd name="T63" fmla="*/ 72 h 73"/>
                <a:gd name="T64" fmla="*/ 289 w 307"/>
                <a:gd name="T65" fmla="*/ 73 h 73"/>
                <a:gd name="T66" fmla="*/ 291 w 307"/>
                <a:gd name="T67" fmla="*/ 73 h 73"/>
                <a:gd name="T68" fmla="*/ 295 w 307"/>
                <a:gd name="T69" fmla="*/ 73 h 73"/>
                <a:gd name="T70" fmla="*/ 298 w 307"/>
                <a:gd name="T71" fmla="*/ 72 h 73"/>
                <a:gd name="T72" fmla="*/ 300 w 307"/>
                <a:gd name="T73" fmla="*/ 71 h 73"/>
                <a:gd name="T74" fmla="*/ 302 w 307"/>
                <a:gd name="T75" fmla="*/ 69 h 73"/>
                <a:gd name="T76" fmla="*/ 305 w 307"/>
                <a:gd name="T77" fmla="*/ 67 h 73"/>
                <a:gd name="T78" fmla="*/ 306 w 307"/>
                <a:gd name="T79" fmla="*/ 64 h 73"/>
                <a:gd name="T80" fmla="*/ 307 w 307"/>
                <a:gd name="T81" fmla="*/ 62 h 73"/>
                <a:gd name="T82" fmla="*/ 307 w 307"/>
                <a:gd name="T83" fmla="*/ 58 h 73"/>
                <a:gd name="T84" fmla="*/ 307 w 307"/>
                <a:gd name="T85" fmla="*/ 55 h 73"/>
                <a:gd name="T86" fmla="*/ 306 w 307"/>
                <a:gd name="T87" fmla="*/ 53 h 73"/>
                <a:gd name="T88" fmla="*/ 305 w 307"/>
                <a:gd name="T89" fmla="*/ 51 h 73"/>
                <a:gd name="T90" fmla="*/ 303 w 307"/>
                <a:gd name="T91" fmla="*/ 47 h 73"/>
                <a:gd name="T92" fmla="*/ 301 w 307"/>
                <a:gd name="T93" fmla="*/ 46 h 73"/>
                <a:gd name="T94" fmla="*/ 284 w 307"/>
                <a:gd name="T95" fmla="*/ 35 h 73"/>
                <a:gd name="T96" fmla="*/ 267 w 307"/>
                <a:gd name="T97" fmla="*/ 25 h 73"/>
                <a:gd name="T98" fmla="*/ 248 w 307"/>
                <a:gd name="T99" fmla="*/ 17 h 73"/>
                <a:gd name="T100" fmla="*/ 230 w 307"/>
                <a:gd name="T101" fmla="*/ 11 h 73"/>
                <a:gd name="T102" fmla="*/ 212 w 307"/>
                <a:gd name="T103" fmla="*/ 5 h 73"/>
                <a:gd name="T104" fmla="*/ 192 w 307"/>
                <a:gd name="T105" fmla="*/ 2 h 73"/>
                <a:gd name="T106" fmla="*/ 173 w 307"/>
                <a:gd name="T107" fmla="*/ 0 h 73"/>
                <a:gd name="T108" fmla="*/ 153 w 307"/>
                <a:gd name="T109" fmla="*/ 0 h 73"/>
                <a:gd name="T110" fmla="*/ 134 w 307"/>
                <a:gd name="T111" fmla="*/ 0 h 73"/>
                <a:gd name="T112" fmla="*/ 115 w 307"/>
                <a:gd name="T113" fmla="*/ 2 h 73"/>
                <a:gd name="T114" fmla="*/ 95 w 307"/>
                <a:gd name="T115" fmla="*/ 5 h 73"/>
                <a:gd name="T116" fmla="*/ 77 w 307"/>
                <a:gd name="T117" fmla="*/ 11 h 73"/>
                <a:gd name="T118" fmla="*/ 59 w 307"/>
                <a:gd name="T119" fmla="*/ 17 h 73"/>
                <a:gd name="T120" fmla="*/ 40 w 307"/>
                <a:gd name="T121" fmla="*/ 25 h 73"/>
                <a:gd name="T122" fmla="*/ 24 w 307"/>
                <a:gd name="T123" fmla="*/ 35 h 73"/>
                <a:gd name="T124" fmla="*/ 6 w 307"/>
                <a:gd name="T125" fmla="*/ 4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7" h="73">
                  <a:moveTo>
                    <a:pt x="6" y="46"/>
                  </a:moveTo>
                  <a:lnTo>
                    <a:pt x="4" y="47"/>
                  </a:lnTo>
                  <a:lnTo>
                    <a:pt x="3" y="51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1" y="64"/>
                  </a:lnTo>
                  <a:lnTo>
                    <a:pt x="3" y="67"/>
                  </a:lnTo>
                  <a:lnTo>
                    <a:pt x="5" y="69"/>
                  </a:lnTo>
                  <a:lnTo>
                    <a:pt x="8" y="72"/>
                  </a:lnTo>
                  <a:lnTo>
                    <a:pt x="11" y="73"/>
                  </a:lnTo>
                  <a:lnTo>
                    <a:pt x="15" y="73"/>
                  </a:lnTo>
                  <a:lnTo>
                    <a:pt x="19" y="73"/>
                  </a:lnTo>
                  <a:lnTo>
                    <a:pt x="24" y="71"/>
                  </a:lnTo>
                  <a:lnTo>
                    <a:pt x="38" y="61"/>
                  </a:lnTo>
                  <a:lnTo>
                    <a:pt x="53" y="53"/>
                  </a:lnTo>
                  <a:lnTo>
                    <a:pt x="70" y="45"/>
                  </a:lnTo>
                  <a:lnTo>
                    <a:pt x="86" y="40"/>
                  </a:lnTo>
                  <a:lnTo>
                    <a:pt x="102" y="35"/>
                  </a:lnTo>
                  <a:lnTo>
                    <a:pt x="120" y="32"/>
                  </a:lnTo>
                  <a:lnTo>
                    <a:pt x="136" y="30"/>
                  </a:lnTo>
                  <a:lnTo>
                    <a:pt x="153" y="30"/>
                  </a:lnTo>
                  <a:lnTo>
                    <a:pt x="171" y="30"/>
                  </a:lnTo>
                  <a:lnTo>
                    <a:pt x="187" y="32"/>
                  </a:lnTo>
                  <a:lnTo>
                    <a:pt x="204" y="35"/>
                  </a:lnTo>
                  <a:lnTo>
                    <a:pt x="220" y="40"/>
                  </a:lnTo>
                  <a:lnTo>
                    <a:pt x="237" y="45"/>
                  </a:lnTo>
                  <a:lnTo>
                    <a:pt x="253" y="53"/>
                  </a:lnTo>
                  <a:lnTo>
                    <a:pt x="268" y="61"/>
                  </a:lnTo>
                  <a:lnTo>
                    <a:pt x="284" y="71"/>
                  </a:lnTo>
                  <a:lnTo>
                    <a:pt x="286" y="72"/>
                  </a:lnTo>
                  <a:lnTo>
                    <a:pt x="289" y="73"/>
                  </a:lnTo>
                  <a:lnTo>
                    <a:pt x="291" y="73"/>
                  </a:lnTo>
                  <a:lnTo>
                    <a:pt x="295" y="73"/>
                  </a:lnTo>
                  <a:lnTo>
                    <a:pt x="298" y="72"/>
                  </a:lnTo>
                  <a:lnTo>
                    <a:pt x="300" y="71"/>
                  </a:lnTo>
                  <a:lnTo>
                    <a:pt x="302" y="69"/>
                  </a:lnTo>
                  <a:lnTo>
                    <a:pt x="305" y="67"/>
                  </a:lnTo>
                  <a:lnTo>
                    <a:pt x="306" y="64"/>
                  </a:lnTo>
                  <a:lnTo>
                    <a:pt x="307" y="62"/>
                  </a:lnTo>
                  <a:lnTo>
                    <a:pt x="307" y="58"/>
                  </a:lnTo>
                  <a:lnTo>
                    <a:pt x="307" y="55"/>
                  </a:lnTo>
                  <a:lnTo>
                    <a:pt x="306" y="53"/>
                  </a:lnTo>
                  <a:lnTo>
                    <a:pt x="305" y="51"/>
                  </a:lnTo>
                  <a:lnTo>
                    <a:pt x="303" y="47"/>
                  </a:lnTo>
                  <a:lnTo>
                    <a:pt x="301" y="46"/>
                  </a:lnTo>
                  <a:lnTo>
                    <a:pt x="284" y="35"/>
                  </a:lnTo>
                  <a:lnTo>
                    <a:pt x="267" y="25"/>
                  </a:lnTo>
                  <a:lnTo>
                    <a:pt x="248" y="17"/>
                  </a:lnTo>
                  <a:lnTo>
                    <a:pt x="230" y="11"/>
                  </a:lnTo>
                  <a:lnTo>
                    <a:pt x="212" y="5"/>
                  </a:lnTo>
                  <a:lnTo>
                    <a:pt x="192" y="2"/>
                  </a:lnTo>
                  <a:lnTo>
                    <a:pt x="173" y="0"/>
                  </a:lnTo>
                  <a:lnTo>
                    <a:pt x="153" y="0"/>
                  </a:lnTo>
                  <a:lnTo>
                    <a:pt x="134" y="0"/>
                  </a:lnTo>
                  <a:lnTo>
                    <a:pt x="115" y="2"/>
                  </a:lnTo>
                  <a:lnTo>
                    <a:pt x="95" y="5"/>
                  </a:lnTo>
                  <a:lnTo>
                    <a:pt x="77" y="11"/>
                  </a:lnTo>
                  <a:lnTo>
                    <a:pt x="59" y="17"/>
                  </a:lnTo>
                  <a:lnTo>
                    <a:pt x="40" y="25"/>
                  </a:lnTo>
                  <a:lnTo>
                    <a:pt x="24" y="35"/>
                  </a:lnTo>
                  <a:lnTo>
                    <a:pt x="6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reeform 1462">
              <a:extLst>
                <a:ext uri="{FF2B5EF4-FFF2-40B4-BE49-F238E27FC236}">
                  <a16:creationId xmlns:a16="http://schemas.microsoft.com/office/drawing/2014/main" id="{91A2A146-09F8-44CF-B483-40D2A0A0C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0950" y="898525"/>
              <a:ext cx="39688" cy="14288"/>
            </a:xfrm>
            <a:custGeom>
              <a:avLst/>
              <a:gdLst>
                <a:gd name="T0" fmla="*/ 8 w 124"/>
                <a:gd name="T1" fmla="*/ 16 h 43"/>
                <a:gd name="T2" fmla="*/ 6 w 124"/>
                <a:gd name="T3" fmla="*/ 18 h 43"/>
                <a:gd name="T4" fmla="*/ 3 w 124"/>
                <a:gd name="T5" fmla="*/ 20 h 43"/>
                <a:gd name="T6" fmla="*/ 2 w 124"/>
                <a:gd name="T7" fmla="*/ 22 h 43"/>
                <a:gd name="T8" fmla="*/ 1 w 124"/>
                <a:gd name="T9" fmla="*/ 26 h 43"/>
                <a:gd name="T10" fmla="*/ 0 w 124"/>
                <a:gd name="T11" fmla="*/ 28 h 43"/>
                <a:gd name="T12" fmla="*/ 0 w 124"/>
                <a:gd name="T13" fmla="*/ 31 h 43"/>
                <a:gd name="T14" fmla="*/ 1 w 124"/>
                <a:gd name="T15" fmla="*/ 33 h 43"/>
                <a:gd name="T16" fmla="*/ 2 w 124"/>
                <a:gd name="T17" fmla="*/ 37 h 43"/>
                <a:gd name="T18" fmla="*/ 6 w 124"/>
                <a:gd name="T19" fmla="*/ 40 h 43"/>
                <a:gd name="T20" fmla="*/ 8 w 124"/>
                <a:gd name="T21" fmla="*/ 42 h 43"/>
                <a:gd name="T22" fmla="*/ 12 w 124"/>
                <a:gd name="T23" fmla="*/ 43 h 43"/>
                <a:gd name="T24" fmla="*/ 16 w 124"/>
                <a:gd name="T25" fmla="*/ 43 h 43"/>
                <a:gd name="T26" fmla="*/ 20 w 124"/>
                <a:gd name="T27" fmla="*/ 43 h 43"/>
                <a:gd name="T28" fmla="*/ 23 w 124"/>
                <a:gd name="T29" fmla="*/ 42 h 43"/>
                <a:gd name="T30" fmla="*/ 33 w 124"/>
                <a:gd name="T31" fmla="*/ 37 h 43"/>
                <a:gd name="T32" fmla="*/ 42 w 124"/>
                <a:gd name="T33" fmla="*/ 33 h 43"/>
                <a:gd name="T34" fmla="*/ 52 w 124"/>
                <a:gd name="T35" fmla="*/ 31 h 43"/>
                <a:gd name="T36" fmla="*/ 62 w 124"/>
                <a:gd name="T37" fmla="*/ 30 h 43"/>
                <a:gd name="T38" fmla="*/ 73 w 124"/>
                <a:gd name="T39" fmla="*/ 31 h 43"/>
                <a:gd name="T40" fmla="*/ 83 w 124"/>
                <a:gd name="T41" fmla="*/ 33 h 43"/>
                <a:gd name="T42" fmla="*/ 92 w 124"/>
                <a:gd name="T43" fmla="*/ 37 h 43"/>
                <a:gd name="T44" fmla="*/ 102 w 124"/>
                <a:gd name="T45" fmla="*/ 42 h 43"/>
                <a:gd name="T46" fmla="*/ 104 w 124"/>
                <a:gd name="T47" fmla="*/ 43 h 43"/>
                <a:gd name="T48" fmla="*/ 107 w 124"/>
                <a:gd name="T49" fmla="*/ 43 h 43"/>
                <a:gd name="T50" fmla="*/ 110 w 124"/>
                <a:gd name="T51" fmla="*/ 43 h 43"/>
                <a:gd name="T52" fmla="*/ 113 w 124"/>
                <a:gd name="T53" fmla="*/ 43 h 43"/>
                <a:gd name="T54" fmla="*/ 116 w 124"/>
                <a:gd name="T55" fmla="*/ 42 h 43"/>
                <a:gd name="T56" fmla="*/ 118 w 124"/>
                <a:gd name="T57" fmla="*/ 41 h 43"/>
                <a:gd name="T58" fmla="*/ 121 w 124"/>
                <a:gd name="T59" fmla="*/ 39 h 43"/>
                <a:gd name="T60" fmla="*/ 123 w 124"/>
                <a:gd name="T61" fmla="*/ 37 h 43"/>
                <a:gd name="T62" fmla="*/ 124 w 124"/>
                <a:gd name="T63" fmla="*/ 33 h 43"/>
                <a:gd name="T64" fmla="*/ 124 w 124"/>
                <a:gd name="T65" fmla="*/ 31 h 43"/>
                <a:gd name="T66" fmla="*/ 124 w 124"/>
                <a:gd name="T67" fmla="*/ 28 h 43"/>
                <a:gd name="T68" fmla="*/ 124 w 124"/>
                <a:gd name="T69" fmla="*/ 26 h 43"/>
                <a:gd name="T70" fmla="*/ 123 w 124"/>
                <a:gd name="T71" fmla="*/ 22 h 43"/>
                <a:gd name="T72" fmla="*/ 122 w 124"/>
                <a:gd name="T73" fmla="*/ 20 h 43"/>
                <a:gd name="T74" fmla="*/ 119 w 124"/>
                <a:gd name="T75" fmla="*/ 18 h 43"/>
                <a:gd name="T76" fmla="*/ 117 w 124"/>
                <a:gd name="T77" fmla="*/ 16 h 43"/>
                <a:gd name="T78" fmla="*/ 104 w 124"/>
                <a:gd name="T79" fmla="*/ 9 h 43"/>
                <a:gd name="T80" fmla="*/ 91 w 124"/>
                <a:gd name="T81" fmla="*/ 5 h 43"/>
                <a:gd name="T82" fmla="*/ 76 w 124"/>
                <a:gd name="T83" fmla="*/ 1 h 43"/>
                <a:gd name="T84" fmla="*/ 62 w 124"/>
                <a:gd name="T85" fmla="*/ 0 h 43"/>
                <a:gd name="T86" fmla="*/ 49 w 124"/>
                <a:gd name="T87" fmla="*/ 1 h 43"/>
                <a:gd name="T88" fmla="*/ 34 w 124"/>
                <a:gd name="T89" fmla="*/ 5 h 43"/>
                <a:gd name="T90" fmla="*/ 21 w 124"/>
                <a:gd name="T91" fmla="*/ 9 h 43"/>
                <a:gd name="T92" fmla="*/ 8 w 124"/>
                <a:gd name="T93" fmla="*/ 16 h 43"/>
                <a:gd name="T94" fmla="*/ 8 w 124"/>
                <a:gd name="T95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4" h="43">
                  <a:moveTo>
                    <a:pt x="8" y="16"/>
                  </a:moveTo>
                  <a:lnTo>
                    <a:pt x="6" y="18"/>
                  </a:lnTo>
                  <a:lnTo>
                    <a:pt x="3" y="20"/>
                  </a:lnTo>
                  <a:lnTo>
                    <a:pt x="2" y="22"/>
                  </a:lnTo>
                  <a:lnTo>
                    <a:pt x="1" y="26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1" y="33"/>
                  </a:lnTo>
                  <a:lnTo>
                    <a:pt x="2" y="37"/>
                  </a:lnTo>
                  <a:lnTo>
                    <a:pt x="6" y="40"/>
                  </a:lnTo>
                  <a:lnTo>
                    <a:pt x="8" y="42"/>
                  </a:lnTo>
                  <a:lnTo>
                    <a:pt x="12" y="43"/>
                  </a:lnTo>
                  <a:lnTo>
                    <a:pt x="16" y="43"/>
                  </a:lnTo>
                  <a:lnTo>
                    <a:pt x="20" y="43"/>
                  </a:lnTo>
                  <a:lnTo>
                    <a:pt x="23" y="42"/>
                  </a:lnTo>
                  <a:lnTo>
                    <a:pt x="33" y="37"/>
                  </a:lnTo>
                  <a:lnTo>
                    <a:pt x="42" y="33"/>
                  </a:lnTo>
                  <a:lnTo>
                    <a:pt x="52" y="31"/>
                  </a:lnTo>
                  <a:lnTo>
                    <a:pt x="62" y="30"/>
                  </a:lnTo>
                  <a:lnTo>
                    <a:pt x="73" y="31"/>
                  </a:lnTo>
                  <a:lnTo>
                    <a:pt x="83" y="33"/>
                  </a:lnTo>
                  <a:lnTo>
                    <a:pt x="92" y="37"/>
                  </a:lnTo>
                  <a:lnTo>
                    <a:pt x="102" y="42"/>
                  </a:lnTo>
                  <a:lnTo>
                    <a:pt x="104" y="43"/>
                  </a:lnTo>
                  <a:lnTo>
                    <a:pt x="107" y="43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6" y="42"/>
                  </a:lnTo>
                  <a:lnTo>
                    <a:pt x="118" y="41"/>
                  </a:lnTo>
                  <a:lnTo>
                    <a:pt x="121" y="39"/>
                  </a:lnTo>
                  <a:lnTo>
                    <a:pt x="123" y="37"/>
                  </a:lnTo>
                  <a:lnTo>
                    <a:pt x="124" y="33"/>
                  </a:lnTo>
                  <a:lnTo>
                    <a:pt x="124" y="31"/>
                  </a:lnTo>
                  <a:lnTo>
                    <a:pt x="124" y="28"/>
                  </a:lnTo>
                  <a:lnTo>
                    <a:pt x="124" y="26"/>
                  </a:lnTo>
                  <a:lnTo>
                    <a:pt x="123" y="22"/>
                  </a:lnTo>
                  <a:lnTo>
                    <a:pt x="122" y="20"/>
                  </a:lnTo>
                  <a:lnTo>
                    <a:pt x="119" y="18"/>
                  </a:lnTo>
                  <a:lnTo>
                    <a:pt x="117" y="16"/>
                  </a:lnTo>
                  <a:lnTo>
                    <a:pt x="104" y="9"/>
                  </a:lnTo>
                  <a:lnTo>
                    <a:pt x="91" y="5"/>
                  </a:lnTo>
                  <a:lnTo>
                    <a:pt x="76" y="1"/>
                  </a:lnTo>
                  <a:lnTo>
                    <a:pt x="62" y="0"/>
                  </a:lnTo>
                  <a:lnTo>
                    <a:pt x="49" y="1"/>
                  </a:lnTo>
                  <a:lnTo>
                    <a:pt x="34" y="5"/>
                  </a:lnTo>
                  <a:lnTo>
                    <a:pt x="21" y="9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5C9DD4C0-72B9-4464-9AE6-96C554B321BF}"/>
              </a:ext>
            </a:extLst>
          </p:cNvPr>
          <p:cNvSpPr/>
          <p:nvPr/>
        </p:nvSpPr>
        <p:spPr>
          <a:xfrm>
            <a:off x="618640" y="4088"/>
            <a:ext cx="4417092" cy="2270652"/>
          </a:xfrm>
          <a:custGeom>
            <a:avLst/>
            <a:gdLst>
              <a:gd name="connsiteX0" fmla="*/ 0 w 4093028"/>
              <a:gd name="connsiteY0" fmla="*/ 0 h 2046514"/>
              <a:gd name="connsiteX1" fmla="*/ 1023257 w 4093028"/>
              <a:gd name="connsiteY1" fmla="*/ 0 h 2046514"/>
              <a:gd name="connsiteX2" fmla="*/ 2046514 w 4093028"/>
              <a:gd name="connsiteY2" fmla="*/ 1023257 h 2046514"/>
              <a:gd name="connsiteX3" fmla="*/ 3069771 w 4093028"/>
              <a:gd name="connsiteY3" fmla="*/ 0 h 2046514"/>
              <a:gd name="connsiteX4" fmla="*/ 4093028 w 4093028"/>
              <a:gd name="connsiteY4" fmla="*/ 0 h 2046514"/>
              <a:gd name="connsiteX5" fmla="*/ 2046514 w 4093028"/>
              <a:gd name="connsiteY5" fmla="*/ 2046514 h 2046514"/>
              <a:gd name="connsiteX6" fmla="*/ 0 w 4093028"/>
              <a:gd name="connsiteY6" fmla="*/ 0 h 204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3028" h="2046514">
                <a:moveTo>
                  <a:pt x="0" y="0"/>
                </a:moveTo>
                <a:lnTo>
                  <a:pt x="1023257" y="0"/>
                </a:lnTo>
                <a:cubicBezTo>
                  <a:pt x="1023257" y="565129"/>
                  <a:pt x="1481385" y="1023257"/>
                  <a:pt x="2046514" y="1023257"/>
                </a:cubicBezTo>
                <a:cubicBezTo>
                  <a:pt x="2611643" y="1023257"/>
                  <a:pt x="3069771" y="565129"/>
                  <a:pt x="3069771" y="0"/>
                </a:cubicBezTo>
                <a:lnTo>
                  <a:pt x="4093028" y="0"/>
                </a:lnTo>
                <a:cubicBezTo>
                  <a:pt x="4093028" y="1130258"/>
                  <a:pt x="3176772" y="2046514"/>
                  <a:pt x="2046514" y="2046514"/>
                </a:cubicBezTo>
                <a:cubicBezTo>
                  <a:pt x="916256" y="2046514"/>
                  <a:pt x="0" y="1130258"/>
                  <a:pt x="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E7A5DD22-4E32-4F8F-A847-7FE291BD1358}"/>
              </a:ext>
            </a:extLst>
          </p:cNvPr>
          <p:cNvSpPr/>
          <p:nvPr/>
        </p:nvSpPr>
        <p:spPr>
          <a:xfrm rot="5400000">
            <a:off x="8731656" y="4279893"/>
            <a:ext cx="4613792" cy="2306896"/>
          </a:xfrm>
          <a:custGeom>
            <a:avLst/>
            <a:gdLst>
              <a:gd name="connsiteX0" fmla="*/ 0 w 4093028"/>
              <a:gd name="connsiteY0" fmla="*/ 0 h 2046514"/>
              <a:gd name="connsiteX1" fmla="*/ 1023257 w 4093028"/>
              <a:gd name="connsiteY1" fmla="*/ 0 h 2046514"/>
              <a:gd name="connsiteX2" fmla="*/ 2046514 w 4093028"/>
              <a:gd name="connsiteY2" fmla="*/ 1023257 h 2046514"/>
              <a:gd name="connsiteX3" fmla="*/ 3069771 w 4093028"/>
              <a:gd name="connsiteY3" fmla="*/ 0 h 2046514"/>
              <a:gd name="connsiteX4" fmla="*/ 4093028 w 4093028"/>
              <a:gd name="connsiteY4" fmla="*/ 0 h 2046514"/>
              <a:gd name="connsiteX5" fmla="*/ 2046514 w 4093028"/>
              <a:gd name="connsiteY5" fmla="*/ 2046514 h 2046514"/>
              <a:gd name="connsiteX6" fmla="*/ 0 w 4093028"/>
              <a:gd name="connsiteY6" fmla="*/ 0 h 204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3028" h="2046514">
                <a:moveTo>
                  <a:pt x="0" y="0"/>
                </a:moveTo>
                <a:lnTo>
                  <a:pt x="1023257" y="0"/>
                </a:lnTo>
                <a:cubicBezTo>
                  <a:pt x="1023257" y="565129"/>
                  <a:pt x="1481385" y="1023257"/>
                  <a:pt x="2046514" y="1023257"/>
                </a:cubicBezTo>
                <a:cubicBezTo>
                  <a:pt x="2611643" y="1023257"/>
                  <a:pt x="3069771" y="565129"/>
                  <a:pt x="3069771" y="0"/>
                </a:cubicBezTo>
                <a:lnTo>
                  <a:pt x="4093028" y="0"/>
                </a:lnTo>
                <a:cubicBezTo>
                  <a:pt x="4093028" y="1130258"/>
                  <a:pt x="3176772" y="2046514"/>
                  <a:pt x="2046514" y="2046514"/>
                </a:cubicBezTo>
                <a:cubicBezTo>
                  <a:pt x="916256" y="2046514"/>
                  <a:pt x="0" y="1130258"/>
                  <a:pt x="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TextBox 72">
            <a:hlinkClick r:id="rId12"/>
            <a:extLst>
              <a:ext uri="{FF2B5EF4-FFF2-40B4-BE49-F238E27FC236}">
                <a16:creationId xmlns:a16="http://schemas.microsoft.com/office/drawing/2014/main" id="{EDE849A8-DF87-49BD-BA54-274015B4D81B}"/>
              </a:ext>
            </a:extLst>
          </p:cNvPr>
          <p:cNvSpPr txBox="1"/>
          <p:nvPr/>
        </p:nvSpPr>
        <p:spPr>
          <a:xfrm>
            <a:off x="6096000" y="5216949"/>
            <a:ext cx="5457716" cy="7357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F6FC6">
                    <a:lumMod val="50000"/>
                  </a:srgbClr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پیشنهاد و نتیجه عناوین</a:t>
            </a:r>
            <a:r>
              <a:rPr kumimoji="0" lang="fa-IR" sz="2800" b="1" i="0" u="none" strike="noStrike" kern="1200" cap="none" spc="0" normalizeH="0" noProof="0" dirty="0" smtClean="0">
                <a:ln>
                  <a:noFill/>
                </a:ln>
                <a:solidFill>
                  <a:srgbClr val="0F6FC6">
                    <a:lumMod val="50000"/>
                  </a:srgbClr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بالا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F6FC6">
                  <a:lumMod val="50000"/>
                </a:srgbClr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108" name="Picture 107">
            <a:extLst>
              <a:ext uri="{FF2B5EF4-FFF2-40B4-BE49-F238E27FC236}">
                <a16:creationId xmlns:a16="http://schemas.microsoft.com/office/drawing/2014/main" id="{A6BA5E63-69F5-4BE2-91ED-886D8CEC38A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60491" y="5372100"/>
            <a:ext cx="3351177" cy="1485900"/>
          </a:xfrm>
          <a:prstGeom prst="rect">
            <a:avLst/>
          </a:prstGeom>
        </p:spPr>
      </p:pic>
      <p:sp>
        <p:nvSpPr>
          <p:cNvPr id="48" name="Rectángulo 3">
            <a:extLst>
              <a:ext uri="{FF2B5EF4-FFF2-40B4-BE49-F238E27FC236}">
                <a16:creationId xmlns:a16="http://schemas.microsoft.com/office/drawing/2014/main" id="{FA1C4A1E-F46D-4688-BD06-FEFF576FDC12}"/>
              </a:ext>
            </a:extLst>
          </p:cNvPr>
          <p:cNvSpPr/>
          <p:nvPr/>
        </p:nvSpPr>
        <p:spPr>
          <a:xfrm>
            <a:off x="8196808" y="4428171"/>
            <a:ext cx="3580596" cy="3385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fa-IR" sz="1600" b="1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موضوع جدید</a:t>
            </a:r>
            <a:endParaRPr lang="en-US" sz="1600" b="1" dirty="0">
              <a:solidFill>
                <a:prstClr val="whit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4" name="TextBox 72">
            <a:hlinkClick r:id="rId12"/>
            <a:extLst>
              <a:ext uri="{FF2B5EF4-FFF2-40B4-BE49-F238E27FC236}">
                <a16:creationId xmlns:a16="http://schemas.microsoft.com/office/drawing/2014/main" id="{437B3E03-6312-4249-B584-78FD381407E8}"/>
              </a:ext>
            </a:extLst>
          </p:cNvPr>
          <p:cNvSpPr txBox="1"/>
          <p:nvPr/>
        </p:nvSpPr>
        <p:spPr>
          <a:xfrm>
            <a:off x="7146995" y="5841545"/>
            <a:ext cx="3408941" cy="519351"/>
          </a:xfrm>
          <a:prstGeom prst="roundRect">
            <a:avLst>
              <a:gd name="adj" fmla="val 50000"/>
            </a:avLst>
          </a:prstGeom>
          <a:solidFill>
            <a:srgbClr val="4A72B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www.edub.ir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29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683B8"/>
            </a:gs>
            <a:gs pos="100000">
              <a:srgbClr val="7030A0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CD719AAB-2F12-4339-9875-95D960D5745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think-cell Slide" r:id="rId4" imgW="383" imgH="384" progId="TCLayout.ActiveDocument.1">
                  <p:embed/>
                </p:oleObj>
              </mc:Choice>
              <mc:Fallback>
                <p:oleObj name="think-cell Slide" r:id="rId4" imgW="383" imgH="38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CD719AAB-2F12-4339-9875-95D960D574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E5FBACCA-44D2-4B34-91D5-58F9E56D4DCC}"/>
              </a:ext>
            </a:extLst>
          </p:cNvPr>
          <p:cNvSpPr/>
          <p:nvPr/>
        </p:nvSpPr>
        <p:spPr>
          <a:xfrm>
            <a:off x="0" y="5879913"/>
            <a:ext cx="12192000" cy="984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3E961F3-288C-457C-9BA2-C911A7DF26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885104" y="1"/>
            <a:ext cx="2306896" cy="1500603"/>
          </a:xfrm>
          <a:prstGeom prst="rect">
            <a:avLst/>
          </a:prstGeom>
        </p:spPr>
      </p:pic>
      <p:sp>
        <p:nvSpPr>
          <p:cNvPr id="7" name="Rectángulo 3">
            <a:extLst>
              <a:ext uri="{FF2B5EF4-FFF2-40B4-BE49-F238E27FC236}">
                <a16:creationId xmlns:a16="http://schemas.microsoft.com/office/drawing/2014/main" id="{33CCE3E9-AA96-47FE-8409-0E97181EC367}"/>
              </a:ext>
            </a:extLst>
          </p:cNvPr>
          <p:cNvSpPr/>
          <p:nvPr/>
        </p:nvSpPr>
        <p:spPr>
          <a:xfrm>
            <a:off x="414596" y="648202"/>
            <a:ext cx="1136280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fa-IR" sz="3200" b="1" dirty="0">
                <a:solidFill>
                  <a:prstClr val="white"/>
                </a:solidFill>
                <a:latin typeface="Segoe UI" panose="020B0502040204020203" pitchFamily="34" charset="0"/>
                <a:cs typeface="B Titr" panose="00000700000000000000" pitchFamily="2" charset="-78"/>
              </a:rPr>
              <a:t>تیتر دلخواه را نوشته </a:t>
            </a:r>
            <a:r>
              <a:rPr lang="fa-IR" sz="3200" b="1" dirty="0" smtClean="0">
                <a:solidFill>
                  <a:prstClr val="white"/>
                </a:solidFill>
                <a:latin typeface="Segoe UI" panose="020B0502040204020203" pitchFamily="34" charset="0"/>
                <a:cs typeface="B Titr" panose="00000700000000000000" pitchFamily="2" charset="-78"/>
              </a:rPr>
              <a:t>و </a:t>
            </a:r>
            <a:r>
              <a:rPr lang="fa-IR" sz="3200" b="1" dirty="0">
                <a:solidFill>
                  <a:prstClr val="white"/>
                </a:solidFill>
                <a:latin typeface="Segoe UI" panose="020B0502040204020203" pitchFamily="34" charset="0"/>
                <a:cs typeface="B Titr" panose="00000700000000000000" pitchFamily="2" charset="-78"/>
              </a:rPr>
              <a:t>در صورت ضرورت تغییر رنگ دهید</a:t>
            </a:r>
            <a:endParaRPr lang="en-US" sz="3200" b="1" dirty="0">
              <a:solidFill>
                <a:prstClr val="white"/>
              </a:solidFill>
              <a:latin typeface="Segoe UI" panose="020B0502040204020203" pitchFamily="34" charset="0"/>
              <a:cs typeface="B Titr" panose="000007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بر روی هر متن می توانید دو بار کلیک کرده و انتخاب نموده و متن دلخواه را</a:t>
            </a:r>
            <a:r>
              <a:rPr kumimoji="0" lang="fa-IR" sz="1600" b="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وارد کنید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5C9DD4C0-72B9-4464-9AE6-96C554B321BF}"/>
              </a:ext>
            </a:extLst>
          </p:cNvPr>
          <p:cNvSpPr/>
          <p:nvPr/>
        </p:nvSpPr>
        <p:spPr>
          <a:xfrm>
            <a:off x="618640" y="4088"/>
            <a:ext cx="4093028" cy="2046514"/>
          </a:xfrm>
          <a:custGeom>
            <a:avLst/>
            <a:gdLst>
              <a:gd name="connsiteX0" fmla="*/ 0 w 4093028"/>
              <a:gd name="connsiteY0" fmla="*/ 0 h 2046514"/>
              <a:gd name="connsiteX1" fmla="*/ 1023257 w 4093028"/>
              <a:gd name="connsiteY1" fmla="*/ 0 h 2046514"/>
              <a:gd name="connsiteX2" fmla="*/ 2046514 w 4093028"/>
              <a:gd name="connsiteY2" fmla="*/ 1023257 h 2046514"/>
              <a:gd name="connsiteX3" fmla="*/ 3069771 w 4093028"/>
              <a:gd name="connsiteY3" fmla="*/ 0 h 2046514"/>
              <a:gd name="connsiteX4" fmla="*/ 4093028 w 4093028"/>
              <a:gd name="connsiteY4" fmla="*/ 0 h 2046514"/>
              <a:gd name="connsiteX5" fmla="*/ 2046514 w 4093028"/>
              <a:gd name="connsiteY5" fmla="*/ 2046514 h 2046514"/>
              <a:gd name="connsiteX6" fmla="*/ 0 w 4093028"/>
              <a:gd name="connsiteY6" fmla="*/ 0 h 204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3028" h="2046514">
                <a:moveTo>
                  <a:pt x="0" y="0"/>
                </a:moveTo>
                <a:lnTo>
                  <a:pt x="1023257" y="0"/>
                </a:lnTo>
                <a:cubicBezTo>
                  <a:pt x="1023257" y="565129"/>
                  <a:pt x="1481385" y="1023257"/>
                  <a:pt x="2046514" y="1023257"/>
                </a:cubicBezTo>
                <a:cubicBezTo>
                  <a:pt x="2611643" y="1023257"/>
                  <a:pt x="3069771" y="565129"/>
                  <a:pt x="3069771" y="0"/>
                </a:cubicBezTo>
                <a:lnTo>
                  <a:pt x="4093028" y="0"/>
                </a:lnTo>
                <a:cubicBezTo>
                  <a:pt x="4093028" y="1130258"/>
                  <a:pt x="3176772" y="2046514"/>
                  <a:pt x="2046514" y="2046514"/>
                </a:cubicBezTo>
                <a:cubicBezTo>
                  <a:pt x="916256" y="2046514"/>
                  <a:pt x="0" y="1130258"/>
                  <a:pt x="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Rectángulo 3">
            <a:extLst>
              <a:ext uri="{FF2B5EF4-FFF2-40B4-BE49-F238E27FC236}">
                <a16:creationId xmlns:a16="http://schemas.microsoft.com/office/drawing/2014/main" id="{3B8DB81C-BE0D-47E7-A849-F8ECD5B8693F}"/>
              </a:ext>
            </a:extLst>
          </p:cNvPr>
          <p:cNvSpPr/>
          <p:nvPr/>
        </p:nvSpPr>
        <p:spPr>
          <a:xfrm>
            <a:off x="414596" y="1692426"/>
            <a:ext cx="1136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تیتر مورد نیاز و مرتبط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BF7771B-460D-43AF-8B6D-AB4FC823A8F1}"/>
              </a:ext>
            </a:extLst>
          </p:cNvPr>
          <p:cNvGrpSpPr/>
          <p:nvPr/>
        </p:nvGrpSpPr>
        <p:grpSpPr>
          <a:xfrm>
            <a:off x="904956" y="2489200"/>
            <a:ext cx="4693260" cy="3937000"/>
            <a:chOff x="904956" y="2489200"/>
            <a:chExt cx="4693260" cy="3937000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7F205E5E-83C5-44D6-8EC6-140BE8B6B44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956" y="2489200"/>
              <a:ext cx="4693260" cy="3937000"/>
            </a:xfrm>
            <a:prstGeom prst="rect">
              <a:avLst/>
            </a:prstGeom>
          </p:spPr>
        </p:pic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D9C4CE78-ABC9-4F06-87FB-F12378099317}"/>
                </a:ext>
              </a:extLst>
            </p:cNvPr>
            <p:cNvSpPr/>
            <p:nvPr/>
          </p:nvSpPr>
          <p:spPr>
            <a:xfrm>
              <a:off x="2032386" y="5441315"/>
              <a:ext cx="2438400" cy="58420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قبل</a:t>
              </a:r>
              <a:endParaRPr kumimoji="0" lang="en-ID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DD5A71F8-69B1-4888-AC14-982946131003}"/>
              </a:ext>
            </a:extLst>
          </p:cNvPr>
          <p:cNvGrpSpPr/>
          <p:nvPr/>
        </p:nvGrpSpPr>
        <p:grpSpPr>
          <a:xfrm>
            <a:off x="6593786" y="2489200"/>
            <a:ext cx="4693260" cy="3937000"/>
            <a:chOff x="6593786" y="2489200"/>
            <a:chExt cx="4693260" cy="3937000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E255DE7B-C434-4B66-A67E-2421BF343F1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93786" y="2489200"/>
              <a:ext cx="4693260" cy="3937000"/>
            </a:xfrm>
            <a:prstGeom prst="rect">
              <a:avLst/>
            </a:prstGeom>
          </p:spPr>
        </p:pic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546E99A8-FE8C-41C7-BEFD-C1822DC53960}"/>
                </a:ext>
              </a:extLst>
            </p:cNvPr>
            <p:cNvSpPr/>
            <p:nvPr/>
          </p:nvSpPr>
          <p:spPr>
            <a:xfrm>
              <a:off x="7721216" y="5441315"/>
              <a:ext cx="2438400" cy="58420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بعد</a:t>
              </a:r>
              <a:endParaRPr kumimoji="0" lang="en-ID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pic>
        <p:nvPicPr>
          <p:cNvPr id="8" name="Imagen 7" descr="Captura de pantalla de un celular&#10;&#10;Descripción generada automáticamente">
            <a:extLst>
              <a:ext uri="{FF2B5EF4-FFF2-40B4-BE49-F238E27FC236}">
                <a16:creationId xmlns:a16="http://schemas.microsoft.com/office/drawing/2014/main" id="{55F59B3E-0E87-478E-B88F-B93442CEEBE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1" r="6065"/>
          <a:stretch/>
        </p:blipFill>
        <p:spPr>
          <a:xfrm>
            <a:off x="1385854" y="2715799"/>
            <a:ext cx="3731464" cy="240889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DCBF05E-4994-490D-9B85-A020E30B63A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2" r="2008" b="3606"/>
          <a:stretch/>
        </p:blipFill>
        <p:spPr>
          <a:xfrm>
            <a:off x="6804088" y="2773372"/>
            <a:ext cx="4318614" cy="228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37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683B8"/>
            </a:gs>
            <a:gs pos="100000">
              <a:srgbClr val="7030A0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CD719AAB-2F12-4339-9875-95D960D5745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think-cell Slide" r:id="rId4" imgW="383" imgH="384" progId="TCLayout.ActiveDocument.1">
                  <p:embed/>
                </p:oleObj>
              </mc:Choice>
              <mc:Fallback>
                <p:oleObj name="think-cell Slide" r:id="rId4" imgW="383" imgH="38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CD719AAB-2F12-4339-9875-95D960D574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E5FBACCA-44D2-4B34-91D5-58F9E56D4DCC}"/>
              </a:ext>
            </a:extLst>
          </p:cNvPr>
          <p:cNvSpPr/>
          <p:nvPr/>
        </p:nvSpPr>
        <p:spPr>
          <a:xfrm>
            <a:off x="0" y="5879913"/>
            <a:ext cx="12192000" cy="984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B04A82B-2E0A-4012-BACD-DFB9939FAC17}"/>
              </a:ext>
            </a:extLst>
          </p:cNvPr>
          <p:cNvGrpSpPr/>
          <p:nvPr/>
        </p:nvGrpSpPr>
        <p:grpSpPr>
          <a:xfrm>
            <a:off x="904956" y="2489200"/>
            <a:ext cx="4693260" cy="3937000"/>
            <a:chOff x="904956" y="2489200"/>
            <a:chExt cx="4693260" cy="3937000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BF7771B-460D-43AF-8B6D-AB4FC823A8F1}"/>
                </a:ext>
              </a:extLst>
            </p:cNvPr>
            <p:cNvGrpSpPr/>
            <p:nvPr/>
          </p:nvGrpSpPr>
          <p:grpSpPr>
            <a:xfrm>
              <a:off x="904956" y="2489200"/>
              <a:ext cx="4693260" cy="3937000"/>
              <a:chOff x="904956" y="2489200"/>
              <a:chExt cx="4693260" cy="3937000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7F205E5E-83C5-44D6-8EC6-140BE8B6B4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4956" y="2489200"/>
                <a:ext cx="4693260" cy="3937000"/>
              </a:xfrm>
              <a:prstGeom prst="rect">
                <a:avLst/>
              </a:prstGeom>
            </p:spPr>
          </p:pic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D9C4CE78-ABC9-4F06-87FB-F12378099317}"/>
                  </a:ext>
                </a:extLst>
              </p:cNvPr>
              <p:cNvSpPr/>
              <p:nvPr/>
            </p:nvSpPr>
            <p:spPr>
              <a:xfrm>
                <a:off x="2032386" y="5441315"/>
                <a:ext cx="2438400" cy="58420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a-IR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Segoe UI" panose="020B0502040204020203" pitchFamily="34" charset="0"/>
                  </a:rPr>
                  <a:t>قبل</a:t>
                </a:r>
                <a:endParaRPr kumimoji="0" lang="en-ID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endParaRPr>
              </a:p>
            </p:txBody>
          </p:sp>
        </p:grpSp>
        <p:pic>
          <p:nvPicPr>
            <p:cNvPr id="45" name="Shape 131">
              <a:extLst>
                <a:ext uri="{FF2B5EF4-FFF2-40B4-BE49-F238E27FC236}">
                  <a16:creationId xmlns:a16="http://schemas.microsoft.com/office/drawing/2014/main" id="{45A83AE6-49D6-4B21-8EB1-2B89C8AAE71B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7">
              <a:alphaModFix/>
            </a:blip>
            <a:srcRect t="18724" b="13617"/>
            <a:stretch/>
          </p:blipFill>
          <p:spPr>
            <a:xfrm>
              <a:off x="1379505" y="2735813"/>
              <a:ext cx="3744161" cy="2329200"/>
            </a:xfrm>
            <a:prstGeom prst="rect">
              <a:avLst/>
            </a:prstGeom>
            <a:noFill/>
            <a:ln>
              <a:noFill/>
            </a:ln>
            <a:effectLst>
              <a:outerShdw blurRad="381000" dist="190500" dir="5400000" algn="tl" rotWithShape="0">
                <a:prstClr val="black">
                  <a:alpha val="13000"/>
                </a:prstClr>
              </a:outerShdw>
            </a:effectLst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6ED35A69-CC49-44EA-A600-1304862D2936}"/>
              </a:ext>
            </a:extLst>
          </p:cNvPr>
          <p:cNvGrpSpPr/>
          <p:nvPr/>
        </p:nvGrpSpPr>
        <p:grpSpPr>
          <a:xfrm>
            <a:off x="6593786" y="2489200"/>
            <a:ext cx="4693260" cy="3937000"/>
            <a:chOff x="6593786" y="2489200"/>
            <a:chExt cx="4693260" cy="3937000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DD5A71F8-69B1-4888-AC14-982946131003}"/>
                </a:ext>
              </a:extLst>
            </p:cNvPr>
            <p:cNvGrpSpPr/>
            <p:nvPr/>
          </p:nvGrpSpPr>
          <p:grpSpPr>
            <a:xfrm>
              <a:off x="6593786" y="2489200"/>
              <a:ext cx="4693260" cy="3937000"/>
              <a:chOff x="6593786" y="2489200"/>
              <a:chExt cx="4693260" cy="3937000"/>
            </a:xfrm>
          </p:grpSpPr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E255DE7B-C434-4B66-A67E-2421BF343F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93786" y="2489200"/>
                <a:ext cx="4693260" cy="3937000"/>
              </a:xfrm>
              <a:prstGeom prst="rect">
                <a:avLst/>
              </a:prstGeom>
            </p:spPr>
          </p:pic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546E99A8-FE8C-41C7-BEFD-C1822DC53960}"/>
                  </a:ext>
                </a:extLst>
              </p:cNvPr>
              <p:cNvSpPr/>
              <p:nvPr/>
            </p:nvSpPr>
            <p:spPr>
              <a:xfrm>
                <a:off x="7721216" y="5441315"/>
                <a:ext cx="2438400" cy="58420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a-IR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+mn-ea"/>
                    <a:cs typeface="Segoe UI" panose="020B0502040204020203" pitchFamily="34" charset="0"/>
                  </a:rPr>
                  <a:t>بعد</a:t>
                </a:r>
                <a:endParaRPr kumimoji="0" lang="en-ID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endParaRPr>
              </a:p>
            </p:txBody>
          </p:sp>
        </p:grp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7F6BB373-A454-4ABC-BF17-95475BF48A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34" t="7987" r="14450" b="21513"/>
            <a:stretch/>
          </p:blipFill>
          <p:spPr>
            <a:xfrm>
              <a:off x="7006126" y="2751014"/>
              <a:ext cx="3956269" cy="2329200"/>
            </a:xfrm>
            <a:prstGeom prst="rect">
              <a:avLst/>
            </a:prstGeom>
          </p:spPr>
        </p:pic>
      </p:grpSp>
      <p:pic>
        <p:nvPicPr>
          <p:cNvPr id="6" name="Graphic 5">
            <a:extLst>
              <a:ext uri="{FF2B5EF4-FFF2-40B4-BE49-F238E27FC236}">
                <a16:creationId xmlns:a16="http://schemas.microsoft.com/office/drawing/2014/main" id="{B3E961F3-288C-457C-9BA2-C911A7DF266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885104" y="1"/>
            <a:ext cx="2306896" cy="1500603"/>
          </a:xfrm>
          <a:prstGeom prst="rect">
            <a:avLst/>
          </a:prstGeom>
        </p:spPr>
      </p:pic>
      <p:sp>
        <p:nvSpPr>
          <p:cNvPr id="7" name="Rectángulo 3">
            <a:extLst>
              <a:ext uri="{FF2B5EF4-FFF2-40B4-BE49-F238E27FC236}">
                <a16:creationId xmlns:a16="http://schemas.microsoft.com/office/drawing/2014/main" id="{33CCE3E9-AA96-47FE-8409-0E97181EC367}"/>
              </a:ext>
            </a:extLst>
          </p:cNvPr>
          <p:cNvSpPr/>
          <p:nvPr/>
        </p:nvSpPr>
        <p:spPr>
          <a:xfrm>
            <a:off x="414596" y="648202"/>
            <a:ext cx="1136280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B Titr" panose="00000700000000000000" pitchFamily="2" charset="-78"/>
              </a:rPr>
              <a:t>تیتر دلخواه را نوشته دو در صورت</a:t>
            </a:r>
            <a:r>
              <a:rPr kumimoji="0" lang="fa-IR" sz="32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B Titr" panose="00000700000000000000" pitchFamily="2" charset="-78"/>
              </a:rPr>
              <a:t> ضرورت تغییر رنگ دهید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cs typeface="B Titr" panose="00000700000000000000" pitchFamily="2" charset="-78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متن زیر تیتر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5C9DD4C0-72B9-4464-9AE6-96C554B321BF}"/>
              </a:ext>
            </a:extLst>
          </p:cNvPr>
          <p:cNvSpPr/>
          <p:nvPr/>
        </p:nvSpPr>
        <p:spPr>
          <a:xfrm>
            <a:off x="618640" y="4088"/>
            <a:ext cx="4093028" cy="2046514"/>
          </a:xfrm>
          <a:custGeom>
            <a:avLst/>
            <a:gdLst>
              <a:gd name="connsiteX0" fmla="*/ 0 w 4093028"/>
              <a:gd name="connsiteY0" fmla="*/ 0 h 2046514"/>
              <a:gd name="connsiteX1" fmla="*/ 1023257 w 4093028"/>
              <a:gd name="connsiteY1" fmla="*/ 0 h 2046514"/>
              <a:gd name="connsiteX2" fmla="*/ 2046514 w 4093028"/>
              <a:gd name="connsiteY2" fmla="*/ 1023257 h 2046514"/>
              <a:gd name="connsiteX3" fmla="*/ 3069771 w 4093028"/>
              <a:gd name="connsiteY3" fmla="*/ 0 h 2046514"/>
              <a:gd name="connsiteX4" fmla="*/ 4093028 w 4093028"/>
              <a:gd name="connsiteY4" fmla="*/ 0 h 2046514"/>
              <a:gd name="connsiteX5" fmla="*/ 2046514 w 4093028"/>
              <a:gd name="connsiteY5" fmla="*/ 2046514 h 2046514"/>
              <a:gd name="connsiteX6" fmla="*/ 0 w 4093028"/>
              <a:gd name="connsiteY6" fmla="*/ 0 h 204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3028" h="2046514">
                <a:moveTo>
                  <a:pt x="0" y="0"/>
                </a:moveTo>
                <a:lnTo>
                  <a:pt x="1023257" y="0"/>
                </a:lnTo>
                <a:cubicBezTo>
                  <a:pt x="1023257" y="565129"/>
                  <a:pt x="1481385" y="1023257"/>
                  <a:pt x="2046514" y="1023257"/>
                </a:cubicBezTo>
                <a:cubicBezTo>
                  <a:pt x="2611643" y="1023257"/>
                  <a:pt x="3069771" y="565129"/>
                  <a:pt x="3069771" y="0"/>
                </a:cubicBezTo>
                <a:lnTo>
                  <a:pt x="4093028" y="0"/>
                </a:lnTo>
                <a:cubicBezTo>
                  <a:pt x="4093028" y="1130258"/>
                  <a:pt x="3176772" y="2046514"/>
                  <a:pt x="2046514" y="2046514"/>
                </a:cubicBezTo>
                <a:cubicBezTo>
                  <a:pt x="916256" y="2046514"/>
                  <a:pt x="0" y="1130258"/>
                  <a:pt x="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Rectángulo 3">
            <a:extLst>
              <a:ext uri="{FF2B5EF4-FFF2-40B4-BE49-F238E27FC236}">
                <a16:creationId xmlns:a16="http://schemas.microsoft.com/office/drawing/2014/main" id="{3B8DB81C-BE0D-47E7-A849-F8ECD5B8693F}"/>
              </a:ext>
            </a:extLst>
          </p:cNvPr>
          <p:cNvSpPr/>
          <p:nvPr/>
        </p:nvSpPr>
        <p:spPr>
          <a:xfrm>
            <a:off x="414596" y="1692426"/>
            <a:ext cx="1136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عنوان مرتبط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7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683B8"/>
            </a:gs>
            <a:gs pos="100000">
              <a:srgbClr val="7030A0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CD719AAB-2F12-4339-9875-95D960D5745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think-cell Slide" r:id="rId4" imgW="383" imgH="384" progId="TCLayout.ActiveDocument.1">
                  <p:embed/>
                </p:oleObj>
              </mc:Choice>
              <mc:Fallback>
                <p:oleObj name="think-cell Slide" r:id="rId4" imgW="383" imgH="38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CD719AAB-2F12-4339-9875-95D960D574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Graphic 2">
            <a:extLst>
              <a:ext uri="{FF2B5EF4-FFF2-40B4-BE49-F238E27FC236}">
                <a16:creationId xmlns:a16="http://schemas.microsoft.com/office/drawing/2014/main" id="{18F38126-25AF-464E-AB13-FE4602C248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-10650"/>
            <a:ext cx="8921915" cy="6868650"/>
          </a:xfrm>
          <a:prstGeom prst="rect">
            <a:avLst/>
          </a:prstGeom>
        </p:spPr>
      </p:pic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5C9DD4C0-72B9-4464-9AE6-96C554B321BF}"/>
              </a:ext>
            </a:extLst>
          </p:cNvPr>
          <p:cNvSpPr/>
          <p:nvPr/>
        </p:nvSpPr>
        <p:spPr>
          <a:xfrm>
            <a:off x="6135453" y="4087"/>
            <a:ext cx="5021694" cy="2510847"/>
          </a:xfrm>
          <a:custGeom>
            <a:avLst/>
            <a:gdLst>
              <a:gd name="connsiteX0" fmla="*/ 0 w 4093028"/>
              <a:gd name="connsiteY0" fmla="*/ 0 h 2046514"/>
              <a:gd name="connsiteX1" fmla="*/ 1023257 w 4093028"/>
              <a:gd name="connsiteY1" fmla="*/ 0 h 2046514"/>
              <a:gd name="connsiteX2" fmla="*/ 2046514 w 4093028"/>
              <a:gd name="connsiteY2" fmla="*/ 1023257 h 2046514"/>
              <a:gd name="connsiteX3" fmla="*/ 3069771 w 4093028"/>
              <a:gd name="connsiteY3" fmla="*/ 0 h 2046514"/>
              <a:gd name="connsiteX4" fmla="*/ 4093028 w 4093028"/>
              <a:gd name="connsiteY4" fmla="*/ 0 h 2046514"/>
              <a:gd name="connsiteX5" fmla="*/ 2046514 w 4093028"/>
              <a:gd name="connsiteY5" fmla="*/ 2046514 h 2046514"/>
              <a:gd name="connsiteX6" fmla="*/ 0 w 4093028"/>
              <a:gd name="connsiteY6" fmla="*/ 0 h 204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3028" h="2046514">
                <a:moveTo>
                  <a:pt x="0" y="0"/>
                </a:moveTo>
                <a:lnTo>
                  <a:pt x="1023257" y="0"/>
                </a:lnTo>
                <a:cubicBezTo>
                  <a:pt x="1023257" y="565129"/>
                  <a:pt x="1481385" y="1023257"/>
                  <a:pt x="2046514" y="1023257"/>
                </a:cubicBezTo>
                <a:cubicBezTo>
                  <a:pt x="2611643" y="1023257"/>
                  <a:pt x="3069771" y="565129"/>
                  <a:pt x="3069771" y="0"/>
                </a:cubicBezTo>
                <a:lnTo>
                  <a:pt x="4093028" y="0"/>
                </a:lnTo>
                <a:cubicBezTo>
                  <a:pt x="4093028" y="1130258"/>
                  <a:pt x="3176772" y="2046514"/>
                  <a:pt x="2046514" y="2046514"/>
                </a:cubicBezTo>
                <a:cubicBezTo>
                  <a:pt x="916256" y="2046514"/>
                  <a:pt x="0" y="1130258"/>
                  <a:pt x="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E7A5DD22-4E32-4F8F-A847-7FE291BD1358}"/>
              </a:ext>
            </a:extLst>
          </p:cNvPr>
          <p:cNvSpPr/>
          <p:nvPr/>
        </p:nvSpPr>
        <p:spPr>
          <a:xfrm rot="5400000">
            <a:off x="9797062" y="5345299"/>
            <a:ext cx="3193249" cy="1596625"/>
          </a:xfrm>
          <a:custGeom>
            <a:avLst/>
            <a:gdLst>
              <a:gd name="connsiteX0" fmla="*/ 0 w 4093028"/>
              <a:gd name="connsiteY0" fmla="*/ 0 h 2046514"/>
              <a:gd name="connsiteX1" fmla="*/ 1023257 w 4093028"/>
              <a:gd name="connsiteY1" fmla="*/ 0 h 2046514"/>
              <a:gd name="connsiteX2" fmla="*/ 2046514 w 4093028"/>
              <a:gd name="connsiteY2" fmla="*/ 1023257 h 2046514"/>
              <a:gd name="connsiteX3" fmla="*/ 3069771 w 4093028"/>
              <a:gd name="connsiteY3" fmla="*/ 0 h 2046514"/>
              <a:gd name="connsiteX4" fmla="*/ 4093028 w 4093028"/>
              <a:gd name="connsiteY4" fmla="*/ 0 h 2046514"/>
              <a:gd name="connsiteX5" fmla="*/ 2046514 w 4093028"/>
              <a:gd name="connsiteY5" fmla="*/ 2046514 h 2046514"/>
              <a:gd name="connsiteX6" fmla="*/ 0 w 4093028"/>
              <a:gd name="connsiteY6" fmla="*/ 0 h 204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3028" h="2046514">
                <a:moveTo>
                  <a:pt x="0" y="0"/>
                </a:moveTo>
                <a:lnTo>
                  <a:pt x="1023257" y="0"/>
                </a:lnTo>
                <a:cubicBezTo>
                  <a:pt x="1023257" y="565129"/>
                  <a:pt x="1481385" y="1023257"/>
                  <a:pt x="2046514" y="1023257"/>
                </a:cubicBezTo>
                <a:cubicBezTo>
                  <a:pt x="2611643" y="1023257"/>
                  <a:pt x="3069771" y="565129"/>
                  <a:pt x="3069771" y="0"/>
                </a:cubicBezTo>
                <a:lnTo>
                  <a:pt x="4093028" y="0"/>
                </a:lnTo>
                <a:cubicBezTo>
                  <a:pt x="4093028" y="1130258"/>
                  <a:pt x="3176772" y="2046514"/>
                  <a:pt x="2046514" y="2046514"/>
                </a:cubicBezTo>
                <a:cubicBezTo>
                  <a:pt x="916256" y="2046514"/>
                  <a:pt x="0" y="1130258"/>
                  <a:pt x="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Rectángulo 3">
            <a:extLst>
              <a:ext uri="{FF2B5EF4-FFF2-40B4-BE49-F238E27FC236}">
                <a16:creationId xmlns:a16="http://schemas.microsoft.com/office/drawing/2014/main" id="{4DD79301-C8BD-4232-9663-26AC53A142F1}"/>
              </a:ext>
            </a:extLst>
          </p:cNvPr>
          <p:cNvSpPr/>
          <p:nvPr/>
        </p:nvSpPr>
        <p:spPr>
          <a:xfrm>
            <a:off x="5372100" y="1708318"/>
            <a:ext cx="6493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بر روی متن کلیک</a:t>
            </a:r>
            <a:r>
              <a:rPr kumimoji="0" lang="fa-IR" sz="32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کرده و انتخاب کنید و متن مورد نظر را در این قسمت بنویسید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ACA4A3A-8DC4-41BC-A7E5-431E97001DB2}"/>
              </a:ext>
            </a:extLst>
          </p:cNvPr>
          <p:cNvGrpSpPr/>
          <p:nvPr/>
        </p:nvGrpSpPr>
        <p:grpSpPr>
          <a:xfrm>
            <a:off x="6437917" y="4014556"/>
            <a:ext cx="346075" cy="344488"/>
            <a:chOff x="7726363" y="446088"/>
            <a:chExt cx="346075" cy="344488"/>
          </a:xfrm>
        </p:grpSpPr>
        <p:sp>
          <p:nvSpPr>
            <p:cNvPr id="30" name="Oval 25">
              <a:extLst>
                <a:ext uri="{FF2B5EF4-FFF2-40B4-BE49-F238E27FC236}">
                  <a16:creationId xmlns:a16="http://schemas.microsoft.com/office/drawing/2014/main" id="{F6918202-ED06-44D4-B4E2-28CB6B504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6363" y="446088"/>
              <a:ext cx="346075" cy="344488"/>
            </a:xfrm>
            <a:prstGeom prst="ellips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 26">
              <a:extLst>
                <a:ext uri="{FF2B5EF4-FFF2-40B4-BE49-F238E27FC236}">
                  <a16:creationId xmlns:a16="http://schemas.microsoft.com/office/drawing/2014/main" id="{5306C586-1C22-4C65-90FF-B3EBB4B7E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7013" y="520701"/>
              <a:ext cx="107950" cy="195263"/>
            </a:xfrm>
            <a:custGeom>
              <a:avLst/>
              <a:gdLst>
                <a:gd name="T0" fmla="*/ 29 w 29"/>
                <a:gd name="T1" fmla="*/ 16 h 52"/>
                <a:gd name="T2" fmla="*/ 20 w 29"/>
                <a:gd name="T3" fmla="*/ 16 h 52"/>
                <a:gd name="T4" fmla="*/ 20 w 29"/>
                <a:gd name="T5" fmla="*/ 12 h 52"/>
                <a:gd name="T6" fmla="*/ 22 w 29"/>
                <a:gd name="T7" fmla="*/ 9 h 52"/>
                <a:gd name="T8" fmla="*/ 28 w 29"/>
                <a:gd name="T9" fmla="*/ 9 h 52"/>
                <a:gd name="T10" fmla="*/ 28 w 29"/>
                <a:gd name="T11" fmla="*/ 0 h 52"/>
                <a:gd name="T12" fmla="*/ 19 w 29"/>
                <a:gd name="T13" fmla="*/ 0 h 52"/>
                <a:gd name="T14" fmla="*/ 8 w 29"/>
                <a:gd name="T15" fmla="*/ 11 h 52"/>
                <a:gd name="T16" fmla="*/ 8 w 29"/>
                <a:gd name="T17" fmla="*/ 16 h 52"/>
                <a:gd name="T18" fmla="*/ 0 w 29"/>
                <a:gd name="T19" fmla="*/ 16 h 52"/>
                <a:gd name="T20" fmla="*/ 0 w 29"/>
                <a:gd name="T21" fmla="*/ 24 h 52"/>
                <a:gd name="T22" fmla="*/ 8 w 29"/>
                <a:gd name="T23" fmla="*/ 24 h 52"/>
                <a:gd name="T24" fmla="*/ 8 w 29"/>
                <a:gd name="T25" fmla="*/ 52 h 52"/>
                <a:gd name="T26" fmla="*/ 20 w 29"/>
                <a:gd name="T27" fmla="*/ 52 h 52"/>
                <a:gd name="T28" fmla="*/ 20 w 29"/>
                <a:gd name="T29" fmla="*/ 24 h 52"/>
                <a:gd name="T30" fmla="*/ 28 w 29"/>
                <a:gd name="T31" fmla="*/ 24 h 52"/>
                <a:gd name="T32" fmla="*/ 29 w 29"/>
                <a:gd name="T33" fmla="*/ 1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52">
                  <a:moveTo>
                    <a:pt x="29" y="1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0"/>
                    <a:pt x="21" y="9"/>
                    <a:pt x="22" y="9"/>
                  </a:cubicBezTo>
                  <a:cubicBezTo>
                    <a:pt x="23" y="9"/>
                    <a:pt x="28" y="9"/>
                    <a:pt x="28" y="9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8" y="7"/>
                    <a:pt x="8" y="1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36"/>
                    <a:pt x="8" y="52"/>
                    <a:pt x="8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0" y="36"/>
                    <a:pt x="20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9" y="16"/>
                  </a:ln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2" name="Rectángulo 3">
            <a:extLst>
              <a:ext uri="{FF2B5EF4-FFF2-40B4-BE49-F238E27FC236}">
                <a16:creationId xmlns:a16="http://schemas.microsoft.com/office/drawing/2014/main" id="{5BC6DD4F-FF26-4D62-B0C9-660DEC816C43}"/>
              </a:ext>
            </a:extLst>
          </p:cNvPr>
          <p:cNvSpPr/>
          <p:nvPr/>
        </p:nvSpPr>
        <p:spPr>
          <a:xfrm>
            <a:off x="6819807" y="4019183"/>
            <a:ext cx="1218937" cy="3077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fa-IR" sz="1400" b="1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عنوان مطلب</a:t>
            </a:r>
            <a:endParaRPr lang="en-US" sz="1400" b="1" dirty="0">
              <a:solidFill>
                <a:prstClr val="whit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Oval 25">
            <a:extLst>
              <a:ext uri="{FF2B5EF4-FFF2-40B4-BE49-F238E27FC236}">
                <a16:creationId xmlns:a16="http://schemas.microsoft.com/office/drawing/2014/main" id="{2A4565F5-9FBD-41C1-9F5A-7AEBA118C5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2822" y="4014556"/>
            <a:ext cx="346075" cy="344488"/>
          </a:xfrm>
          <a:prstGeom prst="ellipse">
            <a:avLst/>
          </a:prstGeom>
          <a:noFill/>
          <a:ln w="14288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ctángulo 3">
            <a:extLst>
              <a:ext uri="{FF2B5EF4-FFF2-40B4-BE49-F238E27FC236}">
                <a16:creationId xmlns:a16="http://schemas.microsoft.com/office/drawing/2014/main" id="{27924DC7-70A5-44BD-A6B7-5D56E7A3A6B6}"/>
              </a:ext>
            </a:extLst>
          </p:cNvPr>
          <p:cNvSpPr/>
          <p:nvPr/>
        </p:nvSpPr>
        <p:spPr>
          <a:xfrm>
            <a:off x="8734712" y="4019183"/>
            <a:ext cx="1218937" cy="3077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fa-IR" sz="1400" b="1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عنوان مطلب</a:t>
            </a:r>
            <a:endParaRPr lang="en-US" sz="1400" b="1" dirty="0">
              <a:solidFill>
                <a:prstClr val="whit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Oval 25">
            <a:extLst>
              <a:ext uri="{FF2B5EF4-FFF2-40B4-BE49-F238E27FC236}">
                <a16:creationId xmlns:a16="http://schemas.microsoft.com/office/drawing/2014/main" id="{B909E656-EDB6-49DD-989A-3722DAA84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3317" y="4014556"/>
            <a:ext cx="346075" cy="344488"/>
          </a:xfrm>
          <a:prstGeom prst="ellipse">
            <a:avLst/>
          </a:prstGeom>
          <a:noFill/>
          <a:ln w="14288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ctángulo 3">
            <a:extLst>
              <a:ext uri="{FF2B5EF4-FFF2-40B4-BE49-F238E27FC236}">
                <a16:creationId xmlns:a16="http://schemas.microsoft.com/office/drawing/2014/main" id="{26D9886B-0F52-4145-9A3F-6DA9072390F3}"/>
              </a:ext>
            </a:extLst>
          </p:cNvPr>
          <p:cNvSpPr/>
          <p:nvPr/>
        </p:nvSpPr>
        <p:spPr>
          <a:xfrm>
            <a:off x="10515207" y="4019183"/>
            <a:ext cx="1218937" cy="3077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عنوان مطلب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37" name="Freeform 279">
            <a:extLst>
              <a:ext uri="{FF2B5EF4-FFF2-40B4-BE49-F238E27FC236}">
                <a16:creationId xmlns:a16="http://schemas.microsoft.com/office/drawing/2014/main" id="{31C384BC-65FF-4695-B131-73E32234E3E0}"/>
              </a:ext>
            </a:extLst>
          </p:cNvPr>
          <p:cNvSpPr>
            <a:spLocks noEditPoints="1"/>
          </p:cNvSpPr>
          <p:nvPr/>
        </p:nvSpPr>
        <p:spPr bwMode="auto">
          <a:xfrm>
            <a:off x="8425521" y="4087020"/>
            <a:ext cx="200676" cy="199560"/>
          </a:xfrm>
          <a:custGeom>
            <a:avLst/>
            <a:gdLst>
              <a:gd name="T0" fmla="*/ 608 w 897"/>
              <a:gd name="T1" fmla="*/ 525 h 897"/>
              <a:gd name="T2" fmla="*/ 604 w 897"/>
              <a:gd name="T3" fmla="*/ 534 h 897"/>
              <a:gd name="T4" fmla="*/ 705 w 897"/>
              <a:gd name="T5" fmla="*/ 843 h 897"/>
              <a:gd name="T6" fmla="*/ 454 w 897"/>
              <a:gd name="T7" fmla="*/ 659 h 897"/>
              <a:gd name="T8" fmla="*/ 445 w 897"/>
              <a:gd name="T9" fmla="*/ 659 h 897"/>
              <a:gd name="T10" fmla="*/ 195 w 897"/>
              <a:gd name="T11" fmla="*/ 843 h 897"/>
              <a:gd name="T12" fmla="*/ 294 w 897"/>
              <a:gd name="T13" fmla="*/ 543 h 897"/>
              <a:gd name="T14" fmla="*/ 292 w 897"/>
              <a:gd name="T15" fmla="*/ 535 h 897"/>
              <a:gd name="T16" fmla="*/ 60 w 897"/>
              <a:gd name="T17" fmla="*/ 359 h 897"/>
              <a:gd name="T18" fmla="*/ 349 w 897"/>
              <a:gd name="T19" fmla="*/ 358 h 897"/>
              <a:gd name="T20" fmla="*/ 356 w 897"/>
              <a:gd name="T21" fmla="*/ 353 h 897"/>
              <a:gd name="T22" fmla="*/ 449 w 897"/>
              <a:gd name="T23" fmla="*/ 65 h 897"/>
              <a:gd name="T24" fmla="*/ 541 w 897"/>
              <a:gd name="T25" fmla="*/ 353 h 897"/>
              <a:gd name="T26" fmla="*/ 549 w 897"/>
              <a:gd name="T27" fmla="*/ 358 h 897"/>
              <a:gd name="T28" fmla="*/ 836 w 897"/>
              <a:gd name="T29" fmla="*/ 359 h 897"/>
              <a:gd name="T30" fmla="*/ 897 w 897"/>
              <a:gd name="T31" fmla="*/ 340 h 897"/>
              <a:gd name="T32" fmla="*/ 891 w 897"/>
              <a:gd name="T33" fmla="*/ 333 h 897"/>
              <a:gd name="T34" fmla="*/ 882 w 897"/>
              <a:gd name="T35" fmla="*/ 330 h 897"/>
              <a:gd name="T36" fmla="*/ 463 w 897"/>
              <a:gd name="T37" fmla="*/ 11 h 897"/>
              <a:gd name="T38" fmla="*/ 458 w 897"/>
              <a:gd name="T39" fmla="*/ 3 h 897"/>
              <a:gd name="T40" fmla="*/ 449 w 897"/>
              <a:gd name="T41" fmla="*/ 0 h 897"/>
              <a:gd name="T42" fmla="*/ 441 w 897"/>
              <a:gd name="T43" fmla="*/ 3 h 897"/>
              <a:gd name="T44" fmla="*/ 435 w 897"/>
              <a:gd name="T45" fmla="*/ 11 h 897"/>
              <a:gd name="T46" fmla="*/ 15 w 897"/>
              <a:gd name="T47" fmla="*/ 330 h 897"/>
              <a:gd name="T48" fmla="*/ 7 w 897"/>
              <a:gd name="T49" fmla="*/ 333 h 897"/>
              <a:gd name="T50" fmla="*/ 1 w 897"/>
              <a:gd name="T51" fmla="*/ 340 h 897"/>
              <a:gd name="T52" fmla="*/ 1 w 897"/>
              <a:gd name="T53" fmla="*/ 349 h 897"/>
              <a:gd name="T54" fmla="*/ 7 w 897"/>
              <a:gd name="T55" fmla="*/ 356 h 897"/>
              <a:gd name="T56" fmla="*/ 151 w 897"/>
              <a:gd name="T57" fmla="*/ 878 h 897"/>
              <a:gd name="T58" fmla="*/ 151 w 897"/>
              <a:gd name="T59" fmla="*/ 887 h 897"/>
              <a:gd name="T60" fmla="*/ 156 w 897"/>
              <a:gd name="T61" fmla="*/ 895 h 897"/>
              <a:gd name="T62" fmla="*/ 165 w 897"/>
              <a:gd name="T63" fmla="*/ 897 h 897"/>
              <a:gd name="T64" fmla="*/ 175 w 897"/>
              <a:gd name="T65" fmla="*/ 894 h 897"/>
              <a:gd name="T66" fmla="*/ 724 w 897"/>
              <a:gd name="T67" fmla="*/ 894 h 897"/>
              <a:gd name="T68" fmla="*/ 733 w 897"/>
              <a:gd name="T69" fmla="*/ 897 h 897"/>
              <a:gd name="T70" fmla="*/ 742 w 897"/>
              <a:gd name="T71" fmla="*/ 895 h 897"/>
              <a:gd name="T72" fmla="*/ 748 w 897"/>
              <a:gd name="T73" fmla="*/ 888 h 897"/>
              <a:gd name="T74" fmla="*/ 748 w 897"/>
              <a:gd name="T75" fmla="*/ 878 h 897"/>
              <a:gd name="T76" fmla="*/ 891 w 897"/>
              <a:gd name="T77" fmla="*/ 356 h 897"/>
              <a:gd name="T78" fmla="*/ 897 w 897"/>
              <a:gd name="T79" fmla="*/ 349 h 897"/>
              <a:gd name="T80" fmla="*/ 897 w 897"/>
              <a:gd name="T81" fmla="*/ 340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97" h="897">
                <a:moveTo>
                  <a:pt x="611" y="522"/>
                </a:moveTo>
                <a:lnTo>
                  <a:pt x="608" y="525"/>
                </a:lnTo>
                <a:lnTo>
                  <a:pt x="605" y="530"/>
                </a:lnTo>
                <a:lnTo>
                  <a:pt x="604" y="534"/>
                </a:lnTo>
                <a:lnTo>
                  <a:pt x="605" y="539"/>
                </a:lnTo>
                <a:lnTo>
                  <a:pt x="705" y="843"/>
                </a:lnTo>
                <a:lnTo>
                  <a:pt x="458" y="661"/>
                </a:lnTo>
                <a:lnTo>
                  <a:pt x="454" y="659"/>
                </a:lnTo>
                <a:lnTo>
                  <a:pt x="449" y="659"/>
                </a:lnTo>
                <a:lnTo>
                  <a:pt x="445" y="659"/>
                </a:lnTo>
                <a:lnTo>
                  <a:pt x="441" y="661"/>
                </a:lnTo>
                <a:lnTo>
                  <a:pt x="195" y="843"/>
                </a:lnTo>
                <a:lnTo>
                  <a:pt x="293" y="548"/>
                </a:lnTo>
                <a:lnTo>
                  <a:pt x="294" y="543"/>
                </a:lnTo>
                <a:lnTo>
                  <a:pt x="294" y="539"/>
                </a:lnTo>
                <a:lnTo>
                  <a:pt x="292" y="535"/>
                </a:lnTo>
                <a:lnTo>
                  <a:pt x="289" y="532"/>
                </a:lnTo>
                <a:lnTo>
                  <a:pt x="60" y="359"/>
                </a:lnTo>
                <a:lnTo>
                  <a:pt x="345" y="359"/>
                </a:lnTo>
                <a:lnTo>
                  <a:pt x="349" y="358"/>
                </a:lnTo>
                <a:lnTo>
                  <a:pt x="353" y="356"/>
                </a:lnTo>
                <a:lnTo>
                  <a:pt x="356" y="353"/>
                </a:lnTo>
                <a:lnTo>
                  <a:pt x="358" y="349"/>
                </a:lnTo>
                <a:lnTo>
                  <a:pt x="449" y="65"/>
                </a:lnTo>
                <a:lnTo>
                  <a:pt x="539" y="349"/>
                </a:lnTo>
                <a:lnTo>
                  <a:pt x="541" y="353"/>
                </a:lnTo>
                <a:lnTo>
                  <a:pt x="545" y="356"/>
                </a:lnTo>
                <a:lnTo>
                  <a:pt x="549" y="358"/>
                </a:lnTo>
                <a:lnTo>
                  <a:pt x="554" y="359"/>
                </a:lnTo>
                <a:lnTo>
                  <a:pt x="836" y="359"/>
                </a:lnTo>
                <a:lnTo>
                  <a:pt x="611" y="522"/>
                </a:lnTo>
                <a:close/>
                <a:moveTo>
                  <a:pt x="897" y="340"/>
                </a:moveTo>
                <a:lnTo>
                  <a:pt x="895" y="336"/>
                </a:lnTo>
                <a:lnTo>
                  <a:pt x="891" y="333"/>
                </a:lnTo>
                <a:lnTo>
                  <a:pt x="888" y="331"/>
                </a:lnTo>
                <a:lnTo>
                  <a:pt x="882" y="330"/>
                </a:lnTo>
                <a:lnTo>
                  <a:pt x="565" y="330"/>
                </a:lnTo>
                <a:lnTo>
                  <a:pt x="463" y="11"/>
                </a:lnTo>
                <a:lnTo>
                  <a:pt x="461" y="7"/>
                </a:lnTo>
                <a:lnTo>
                  <a:pt x="458" y="3"/>
                </a:lnTo>
                <a:lnTo>
                  <a:pt x="454" y="1"/>
                </a:lnTo>
                <a:lnTo>
                  <a:pt x="449" y="0"/>
                </a:lnTo>
                <a:lnTo>
                  <a:pt x="444" y="1"/>
                </a:lnTo>
                <a:lnTo>
                  <a:pt x="441" y="3"/>
                </a:lnTo>
                <a:lnTo>
                  <a:pt x="438" y="7"/>
                </a:lnTo>
                <a:lnTo>
                  <a:pt x="435" y="11"/>
                </a:lnTo>
                <a:lnTo>
                  <a:pt x="334" y="330"/>
                </a:lnTo>
                <a:lnTo>
                  <a:pt x="15" y="330"/>
                </a:lnTo>
                <a:lnTo>
                  <a:pt x="11" y="331"/>
                </a:lnTo>
                <a:lnTo>
                  <a:pt x="7" y="333"/>
                </a:lnTo>
                <a:lnTo>
                  <a:pt x="3" y="336"/>
                </a:lnTo>
                <a:lnTo>
                  <a:pt x="1" y="340"/>
                </a:lnTo>
                <a:lnTo>
                  <a:pt x="0" y="344"/>
                </a:lnTo>
                <a:lnTo>
                  <a:pt x="1" y="349"/>
                </a:lnTo>
                <a:lnTo>
                  <a:pt x="3" y="353"/>
                </a:lnTo>
                <a:lnTo>
                  <a:pt x="7" y="356"/>
                </a:lnTo>
                <a:lnTo>
                  <a:pt x="262" y="549"/>
                </a:lnTo>
                <a:lnTo>
                  <a:pt x="151" y="878"/>
                </a:lnTo>
                <a:lnTo>
                  <a:pt x="150" y="882"/>
                </a:lnTo>
                <a:lnTo>
                  <a:pt x="151" y="887"/>
                </a:lnTo>
                <a:lnTo>
                  <a:pt x="153" y="891"/>
                </a:lnTo>
                <a:lnTo>
                  <a:pt x="156" y="895"/>
                </a:lnTo>
                <a:lnTo>
                  <a:pt x="161" y="897"/>
                </a:lnTo>
                <a:lnTo>
                  <a:pt x="165" y="897"/>
                </a:lnTo>
                <a:lnTo>
                  <a:pt x="170" y="897"/>
                </a:lnTo>
                <a:lnTo>
                  <a:pt x="175" y="894"/>
                </a:lnTo>
                <a:lnTo>
                  <a:pt x="449" y="692"/>
                </a:lnTo>
                <a:lnTo>
                  <a:pt x="724" y="894"/>
                </a:lnTo>
                <a:lnTo>
                  <a:pt x="728" y="896"/>
                </a:lnTo>
                <a:lnTo>
                  <a:pt x="733" y="897"/>
                </a:lnTo>
                <a:lnTo>
                  <a:pt x="738" y="897"/>
                </a:lnTo>
                <a:lnTo>
                  <a:pt x="742" y="895"/>
                </a:lnTo>
                <a:lnTo>
                  <a:pt x="746" y="891"/>
                </a:lnTo>
                <a:lnTo>
                  <a:pt x="748" y="888"/>
                </a:lnTo>
                <a:lnTo>
                  <a:pt x="748" y="882"/>
                </a:lnTo>
                <a:lnTo>
                  <a:pt x="748" y="878"/>
                </a:lnTo>
                <a:lnTo>
                  <a:pt x="638" y="539"/>
                </a:lnTo>
                <a:lnTo>
                  <a:pt x="891" y="356"/>
                </a:lnTo>
                <a:lnTo>
                  <a:pt x="895" y="353"/>
                </a:lnTo>
                <a:lnTo>
                  <a:pt x="897" y="349"/>
                </a:lnTo>
                <a:lnTo>
                  <a:pt x="897" y="344"/>
                </a:lnTo>
                <a:lnTo>
                  <a:pt x="897" y="3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F2A8472-0842-4867-B4F4-2462AB16ACE9}"/>
              </a:ext>
            </a:extLst>
          </p:cNvPr>
          <p:cNvGrpSpPr/>
          <p:nvPr/>
        </p:nvGrpSpPr>
        <p:grpSpPr>
          <a:xfrm>
            <a:off x="10204144" y="4094690"/>
            <a:ext cx="212562" cy="184220"/>
            <a:chOff x="4892675" y="1935163"/>
            <a:chExt cx="285750" cy="247650"/>
          </a:xfrm>
          <a:solidFill>
            <a:schemeClr val="bg1"/>
          </a:solidFill>
        </p:grpSpPr>
        <p:sp>
          <p:nvSpPr>
            <p:cNvPr id="39" name="Freeform 185">
              <a:extLst>
                <a:ext uri="{FF2B5EF4-FFF2-40B4-BE49-F238E27FC236}">
                  <a16:creationId xmlns:a16="http://schemas.microsoft.com/office/drawing/2014/main" id="{F116A1E1-79F3-4107-BB46-C65453E5DD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2675" y="2020888"/>
              <a:ext cx="66675" cy="114300"/>
            </a:xfrm>
            <a:custGeom>
              <a:avLst/>
              <a:gdLst>
                <a:gd name="T0" fmla="*/ 30 w 210"/>
                <a:gd name="T1" fmla="*/ 30 h 360"/>
                <a:gd name="T2" fmla="*/ 180 w 210"/>
                <a:gd name="T3" fmla="*/ 30 h 360"/>
                <a:gd name="T4" fmla="*/ 180 w 210"/>
                <a:gd name="T5" fmla="*/ 123 h 360"/>
                <a:gd name="T6" fmla="*/ 180 w 210"/>
                <a:gd name="T7" fmla="*/ 135 h 360"/>
                <a:gd name="T8" fmla="*/ 180 w 210"/>
                <a:gd name="T9" fmla="*/ 146 h 360"/>
                <a:gd name="T10" fmla="*/ 179 w 210"/>
                <a:gd name="T11" fmla="*/ 157 h 360"/>
                <a:gd name="T12" fmla="*/ 177 w 210"/>
                <a:gd name="T13" fmla="*/ 167 h 360"/>
                <a:gd name="T14" fmla="*/ 174 w 210"/>
                <a:gd name="T15" fmla="*/ 175 h 360"/>
                <a:gd name="T16" fmla="*/ 171 w 210"/>
                <a:gd name="T17" fmla="*/ 178 h 360"/>
                <a:gd name="T18" fmla="*/ 168 w 210"/>
                <a:gd name="T19" fmla="*/ 180 h 360"/>
                <a:gd name="T20" fmla="*/ 165 w 210"/>
                <a:gd name="T21" fmla="*/ 180 h 360"/>
                <a:gd name="T22" fmla="*/ 150 w 210"/>
                <a:gd name="T23" fmla="*/ 180 h 360"/>
                <a:gd name="T24" fmla="*/ 150 w 210"/>
                <a:gd name="T25" fmla="*/ 330 h 360"/>
                <a:gd name="T26" fmla="*/ 60 w 210"/>
                <a:gd name="T27" fmla="*/ 330 h 360"/>
                <a:gd name="T28" fmla="*/ 60 w 210"/>
                <a:gd name="T29" fmla="*/ 180 h 360"/>
                <a:gd name="T30" fmla="*/ 45 w 210"/>
                <a:gd name="T31" fmla="*/ 180 h 360"/>
                <a:gd name="T32" fmla="*/ 40 w 210"/>
                <a:gd name="T33" fmla="*/ 179 h 360"/>
                <a:gd name="T34" fmla="*/ 38 w 210"/>
                <a:gd name="T35" fmla="*/ 178 h 360"/>
                <a:gd name="T36" fmla="*/ 35 w 210"/>
                <a:gd name="T37" fmla="*/ 173 h 360"/>
                <a:gd name="T38" fmla="*/ 33 w 210"/>
                <a:gd name="T39" fmla="*/ 168 h 360"/>
                <a:gd name="T40" fmla="*/ 32 w 210"/>
                <a:gd name="T41" fmla="*/ 162 h 360"/>
                <a:gd name="T42" fmla="*/ 31 w 210"/>
                <a:gd name="T43" fmla="*/ 154 h 360"/>
                <a:gd name="T44" fmla="*/ 30 w 210"/>
                <a:gd name="T45" fmla="*/ 138 h 360"/>
                <a:gd name="T46" fmla="*/ 30 w 210"/>
                <a:gd name="T47" fmla="*/ 123 h 360"/>
                <a:gd name="T48" fmla="*/ 30 w 210"/>
                <a:gd name="T49" fmla="*/ 30 h 360"/>
                <a:gd name="T50" fmla="*/ 0 w 210"/>
                <a:gd name="T51" fmla="*/ 123 h 360"/>
                <a:gd name="T52" fmla="*/ 0 w 210"/>
                <a:gd name="T53" fmla="*/ 143 h 360"/>
                <a:gd name="T54" fmla="*/ 2 w 210"/>
                <a:gd name="T55" fmla="*/ 164 h 360"/>
                <a:gd name="T56" fmla="*/ 4 w 210"/>
                <a:gd name="T57" fmla="*/ 175 h 360"/>
                <a:gd name="T58" fmla="*/ 7 w 210"/>
                <a:gd name="T59" fmla="*/ 183 h 360"/>
                <a:gd name="T60" fmla="*/ 12 w 210"/>
                <a:gd name="T61" fmla="*/ 192 h 360"/>
                <a:gd name="T62" fmla="*/ 17 w 210"/>
                <a:gd name="T63" fmla="*/ 199 h 360"/>
                <a:gd name="T64" fmla="*/ 23 w 210"/>
                <a:gd name="T65" fmla="*/ 203 h 360"/>
                <a:gd name="T66" fmla="*/ 30 w 210"/>
                <a:gd name="T67" fmla="*/ 208 h 360"/>
                <a:gd name="T68" fmla="*/ 30 w 210"/>
                <a:gd name="T69" fmla="*/ 360 h 360"/>
                <a:gd name="T70" fmla="*/ 180 w 210"/>
                <a:gd name="T71" fmla="*/ 360 h 360"/>
                <a:gd name="T72" fmla="*/ 180 w 210"/>
                <a:gd name="T73" fmla="*/ 208 h 360"/>
                <a:gd name="T74" fmla="*/ 184 w 210"/>
                <a:gd name="T75" fmla="*/ 206 h 360"/>
                <a:gd name="T76" fmla="*/ 187 w 210"/>
                <a:gd name="T77" fmla="*/ 203 h 360"/>
                <a:gd name="T78" fmla="*/ 192 w 210"/>
                <a:gd name="T79" fmla="*/ 200 h 360"/>
                <a:gd name="T80" fmla="*/ 195 w 210"/>
                <a:gd name="T81" fmla="*/ 197 h 360"/>
                <a:gd name="T82" fmla="*/ 198 w 210"/>
                <a:gd name="T83" fmla="*/ 193 h 360"/>
                <a:gd name="T84" fmla="*/ 201 w 210"/>
                <a:gd name="T85" fmla="*/ 187 h 360"/>
                <a:gd name="T86" fmla="*/ 203 w 210"/>
                <a:gd name="T87" fmla="*/ 181 h 360"/>
                <a:gd name="T88" fmla="*/ 206 w 210"/>
                <a:gd name="T89" fmla="*/ 175 h 360"/>
                <a:gd name="T90" fmla="*/ 209 w 210"/>
                <a:gd name="T91" fmla="*/ 162 h 360"/>
                <a:gd name="T92" fmla="*/ 210 w 210"/>
                <a:gd name="T93" fmla="*/ 149 h 360"/>
                <a:gd name="T94" fmla="*/ 210 w 210"/>
                <a:gd name="T95" fmla="*/ 136 h 360"/>
                <a:gd name="T96" fmla="*/ 210 w 210"/>
                <a:gd name="T97" fmla="*/ 123 h 360"/>
                <a:gd name="T98" fmla="*/ 210 w 210"/>
                <a:gd name="T99" fmla="*/ 0 h 360"/>
                <a:gd name="T100" fmla="*/ 0 w 210"/>
                <a:gd name="T101" fmla="*/ 0 h 360"/>
                <a:gd name="T102" fmla="*/ 0 w 210"/>
                <a:gd name="T103" fmla="*/ 123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0" h="360">
                  <a:moveTo>
                    <a:pt x="30" y="30"/>
                  </a:moveTo>
                  <a:lnTo>
                    <a:pt x="180" y="30"/>
                  </a:lnTo>
                  <a:lnTo>
                    <a:pt x="180" y="123"/>
                  </a:lnTo>
                  <a:lnTo>
                    <a:pt x="180" y="135"/>
                  </a:lnTo>
                  <a:lnTo>
                    <a:pt x="180" y="146"/>
                  </a:lnTo>
                  <a:lnTo>
                    <a:pt x="179" y="157"/>
                  </a:lnTo>
                  <a:lnTo>
                    <a:pt x="177" y="167"/>
                  </a:lnTo>
                  <a:lnTo>
                    <a:pt x="174" y="175"/>
                  </a:lnTo>
                  <a:lnTo>
                    <a:pt x="171" y="178"/>
                  </a:lnTo>
                  <a:lnTo>
                    <a:pt x="168" y="180"/>
                  </a:lnTo>
                  <a:lnTo>
                    <a:pt x="165" y="180"/>
                  </a:lnTo>
                  <a:lnTo>
                    <a:pt x="150" y="180"/>
                  </a:lnTo>
                  <a:lnTo>
                    <a:pt x="150" y="330"/>
                  </a:lnTo>
                  <a:lnTo>
                    <a:pt x="60" y="330"/>
                  </a:lnTo>
                  <a:lnTo>
                    <a:pt x="60" y="180"/>
                  </a:lnTo>
                  <a:lnTo>
                    <a:pt x="45" y="180"/>
                  </a:lnTo>
                  <a:lnTo>
                    <a:pt x="40" y="179"/>
                  </a:lnTo>
                  <a:lnTo>
                    <a:pt x="38" y="178"/>
                  </a:lnTo>
                  <a:lnTo>
                    <a:pt x="35" y="173"/>
                  </a:lnTo>
                  <a:lnTo>
                    <a:pt x="33" y="168"/>
                  </a:lnTo>
                  <a:lnTo>
                    <a:pt x="32" y="162"/>
                  </a:lnTo>
                  <a:lnTo>
                    <a:pt x="31" y="154"/>
                  </a:lnTo>
                  <a:lnTo>
                    <a:pt x="30" y="138"/>
                  </a:lnTo>
                  <a:lnTo>
                    <a:pt x="30" y="123"/>
                  </a:lnTo>
                  <a:lnTo>
                    <a:pt x="30" y="30"/>
                  </a:lnTo>
                  <a:close/>
                  <a:moveTo>
                    <a:pt x="0" y="123"/>
                  </a:moveTo>
                  <a:lnTo>
                    <a:pt x="0" y="143"/>
                  </a:lnTo>
                  <a:lnTo>
                    <a:pt x="2" y="164"/>
                  </a:lnTo>
                  <a:lnTo>
                    <a:pt x="4" y="175"/>
                  </a:lnTo>
                  <a:lnTo>
                    <a:pt x="7" y="183"/>
                  </a:lnTo>
                  <a:lnTo>
                    <a:pt x="12" y="192"/>
                  </a:lnTo>
                  <a:lnTo>
                    <a:pt x="17" y="199"/>
                  </a:lnTo>
                  <a:lnTo>
                    <a:pt x="23" y="203"/>
                  </a:lnTo>
                  <a:lnTo>
                    <a:pt x="30" y="208"/>
                  </a:lnTo>
                  <a:lnTo>
                    <a:pt x="30" y="360"/>
                  </a:lnTo>
                  <a:lnTo>
                    <a:pt x="180" y="360"/>
                  </a:lnTo>
                  <a:lnTo>
                    <a:pt x="180" y="208"/>
                  </a:lnTo>
                  <a:lnTo>
                    <a:pt x="184" y="206"/>
                  </a:lnTo>
                  <a:lnTo>
                    <a:pt x="187" y="203"/>
                  </a:lnTo>
                  <a:lnTo>
                    <a:pt x="192" y="200"/>
                  </a:lnTo>
                  <a:lnTo>
                    <a:pt x="195" y="197"/>
                  </a:lnTo>
                  <a:lnTo>
                    <a:pt x="198" y="193"/>
                  </a:lnTo>
                  <a:lnTo>
                    <a:pt x="201" y="187"/>
                  </a:lnTo>
                  <a:lnTo>
                    <a:pt x="203" y="181"/>
                  </a:lnTo>
                  <a:lnTo>
                    <a:pt x="206" y="175"/>
                  </a:lnTo>
                  <a:lnTo>
                    <a:pt x="209" y="162"/>
                  </a:lnTo>
                  <a:lnTo>
                    <a:pt x="210" y="149"/>
                  </a:lnTo>
                  <a:lnTo>
                    <a:pt x="210" y="136"/>
                  </a:lnTo>
                  <a:lnTo>
                    <a:pt x="210" y="123"/>
                  </a:lnTo>
                  <a:lnTo>
                    <a:pt x="210" y="0"/>
                  </a:lnTo>
                  <a:lnTo>
                    <a:pt x="0" y="0"/>
                  </a:lnTo>
                  <a:lnTo>
                    <a:pt x="0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186">
              <a:extLst>
                <a:ext uri="{FF2B5EF4-FFF2-40B4-BE49-F238E27FC236}">
                  <a16:creationId xmlns:a16="http://schemas.microsoft.com/office/drawing/2014/main" id="{6ED512A3-0B10-4485-9193-DBA516BF93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1750" y="2020888"/>
              <a:ext cx="66675" cy="114300"/>
            </a:xfrm>
            <a:custGeom>
              <a:avLst/>
              <a:gdLst>
                <a:gd name="T0" fmla="*/ 181 w 212"/>
                <a:gd name="T1" fmla="*/ 120 h 360"/>
                <a:gd name="T2" fmla="*/ 180 w 212"/>
                <a:gd name="T3" fmla="*/ 130 h 360"/>
                <a:gd name="T4" fmla="*/ 179 w 212"/>
                <a:gd name="T5" fmla="*/ 138 h 360"/>
                <a:gd name="T6" fmla="*/ 177 w 212"/>
                <a:gd name="T7" fmla="*/ 146 h 360"/>
                <a:gd name="T8" fmla="*/ 175 w 212"/>
                <a:gd name="T9" fmla="*/ 152 h 360"/>
                <a:gd name="T10" fmla="*/ 173 w 212"/>
                <a:gd name="T11" fmla="*/ 157 h 360"/>
                <a:gd name="T12" fmla="*/ 170 w 212"/>
                <a:gd name="T13" fmla="*/ 161 h 360"/>
                <a:gd name="T14" fmla="*/ 168 w 212"/>
                <a:gd name="T15" fmla="*/ 164 h 360"/>
                <a:gd name="T16" fmla="*/ 166 w 212"/>
                <a:gd name="T17" fmla="*/ 165 h 360"/>
                <a:gd name="T18" fmla="*/ 151 w 212"/>
                <a:gd name="T19" fmla="*/ 165 h 360"/>
                <a:gd name="T20" fmla="*/ 151 w 212"/>
                <a:gd name="T21" fmla="*/ 330 h 360"/>
                <a:gd name="T22" fmla="*/ 60 w 212"/>
                <a:gd name="T23" fmla="*/ 330 h 360"/>
                <a:gd name="T24" fmla="*/ 60 w 212"/>
                <a:gd name="T25" fmla="*/ 180 h 360"/>
                <a:gd name="T26" fmla="*/ 59 w 212"/>
                <a:gd name="T27" fmla="*/ 166 h 360"/>
                <a:gd name="T28" fmla="*/ 45 w 212"/>
                <a:gd name="T29" fmla="*/ 165 h 360"/>
                <a:gd name="T30" fmla="*/ 44 w 212"/>
                <a:gd name="T31" fmla="*/ 164 h 360"/>
                <a:gd name="T32" fmla="*/ 42 w 212"/>
                <a:gd name="T33" fmla="*/ 162 h 360"/>
                <a:gd name="T34" fmla="*/ 40 w 212"/>
                <a:gd name="T35" fmla="*/ 158 h 360"/>
                <a:gd name="T36" fmla="*/ 37 w 212"/>
                <a:gd name="T37" fmla="*/ 154 h 360"/>
                <a:gd name="T38" fmla="*/ 35 w 212"/>
                <a:gd name="T39" fmla="*/ 148 h 360"/>
                <a:gd name="T40" fmla="*/ 32 w 212"/>
                <a:gd name="T41" fmla="*/ 139 h 360"/>
                <a:gd name="T42" fmla="*/ 31 w 212"/>
                <a:gd name="T43" fmla="*/ 131 h 360"/>
                <a:gd name="T44" fmla="*/ 30 w 212"/>
                <a:gd name="T45" fmla="*/ 120 h 360"/>
                <a:gd name="T46" fmla="*/ 30 w 212"/>
                <a:gd name="T47" fmla="*/ 30 h 360"/>
                <a:gd name="T48" fmla="*/ 181 w 212"/>
                <a:gd name="T49" fmla="*/ 30 h 360"/>
                <a:gd name="T50" fmla="*/ 181 w 212"/>
                <a:gd name="T51" fmla="*/ 120 h 360"/>
                <a:gd name="T52" fmla="*/ 0 w 212"/>
                <a:gd name="T53" fmla="*/ 0 h 360"/>
                <a:gd name="T54" fmla="*/ 0 w 212"/>
                <a:gd name="T55" fmla="*/ 120 h 360"/>
                <a:gd name="T56" fmla="*/ 1 w 212"/>
                <a:gd name="T57" fmla="*/ 133 h 360"/>
                <a:gd name="T58" fmla="*/ 2 w 212"/>
                <a:gd name="T59" fmla="*/ 145 h 360"/>
                <a:gd name="T60" fmla="*/ 6 w 212"/>
                <a:gd name="T61" fmla="*/ 155 h 360"/>
                <a:gd name="T62" fmla="*/ 9 w 212"/>
                <a:gd name="T63" fmla="*/ 165 h 360"/>
                <a:gd name="T64" fmla="*/ 13 w 212"/>
                <a:gd name="T65" fmla="*/ 173 h 360"/>
                <a:gd name="T66" fmla="*/ 19 w 212"/>
                <a:gd name="T67" fmla="*/ 181 h 360"/>
                <a:gd name="T68" fmla="*/ 24 w 212"/>
                <a:gd name="T69" fmla="*/ 186 h 360"/>
                <a:gd name="T70" fmla="*/ 30 w 212"/>
                <a:gd name="T71" fmla="*/ 192 h 360"/>
                <a:gd name="T72" fmla="*/ 30 w 212"/>
                <a:gd name="T73" fmla="*/ 360 h 360"/>
                <a:gd name="T74" fmla="*/ 181 w 212"/>
                <a:gd name="T75" fmla="*/ 360 h 360"/>
                <a:gd name="T76" fmla="*/ 181 w 212"/>
                <a:gd name="T77" fmla="*/ 191 h 360"/>
                <a:gd name="T78" fmla="*/ 188 w 212"/>
                <a:gd name="T79" fmla="*/ 186 h 360"/>
                <a:gd name="T80" fmla="*/ 194 w 212"/>
                <a:gd name="T81" fmla="*/ 180 h 360"/>
                <a:gd name="T82" fmla="*/ 199 w 212"/>
                <a:gd name="T83" fmla="*/ 171 h 360"/>
                <a:gd name="T84" fmla="*/ 203 w 212"/>
                <a:gd name="T85" fmla="*/ 163 h 360"/>
                <a:gd name="T86" fmla="*/ 207 w 212"/>
                <a:gd name="T87" fmla="*/ 152 h 360"/>
                <a:gd name="T88" fmla="*/ 209 w 212"/>
                <a:gd name="T89" fmla="*/ 142 h 360"/>
                <a:gd name="T90" fmla="*/ 210 w 212"/>
                <a:gd name="T91" fmla="*/ 131 h 360"/>
                <a:gd name="T92" fmla="*/ 212 w 212"/>
                <a:gd name="T93" fmla="*/ 120 h 360"/>
                <a:gd name="T94" fmla="*/ 212 w 212"/>
                <a:gd name="T95" fmla="*/ 0 h 360"/>
                <a:gd name="T96" fmla="*/ 0 w 212"/>
                <a:gd name="T9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2" h="360">
                  <a:moveTo>
                    <a:pt x="181" y="120"/>
                  </a:moveTo>
                  <a:lnTo>
                    <a:pt x="180" y="130"/>
                  </a:lnTo>
                  <a:lnTo>
                    <a:pt x="179" y="138"/>
                  </a:lnTo>
                  <a:lnTo>
                    <a:pt x="177" y="146"/>
                  </a:lnTo>
                  <a:lnTo>
                    <a:pt x="175" y="152"/>
                  </a:lnTo>
                  <a:lnTo>
                    <a:pt x="173" y="157"/>
                  </a:lnTo>
                  <a:lnTo>
                    <a:pt x="170" y="161"/>
                  </a:lnTo>
                  <a:lnTo>
                    <a:pt x="168" y="164"/>
                  </a:lnTo>
                  <a:lnTo>
                    <a:pt x="166" y="165"/>
                  </a:lnTo>
                  <a:lnTo>
                    <a:pt x="151" y="165"/>
                  </a:lnTo>
                  <a:lnTo>
                    <a:pt x="151" y="330"/>
                  </a:lnTo>
                  <a:lnTo>
                    <a:pt x="60" y="330"/>
                  </a:lnTo>
                  <a:lnTo>
                    <a:pt x="60" y="180"/>
                  </a:lnTo>
                  <a:lnTo>
                    <a:pt x="59" y="166"/>
                  </a:lnTo>
                  <a:lnTo>
                    <a:pt x="45" y="165"/>
                  </a:lnTo>
                  <a:lnTo>
                    <a:pt x="44" y="164"/>
                  </a:lnTo>
                  <a:lnTo>
                    <a:pt x="42" y="162"/>
                  </a:lnTo>
                  <a:lnTo>
                    <a:pt x="40" y="158"/>
                  </a:lnTo>
                  <a:lnTo>
                    <a:pt x="37" y="154"/>
                  </a:lnTo>
                  <a:lnTo>
                    <a:pt x="35" y="148"/>
                  </a:lnTo>
                  <a:lnTo>
                    <a:pt x="32" y="139"/>
                  </a:lnTo>
                  <a:lnTo>
                    <a:pt x="31" y="131"/>
                  </a:lnTo>
                  <a:lnTo>
                    <a:pt x="30" y="120"/>
                  </a:lnTo>
                  <a:lnTo>
                    <a:pt x="30" y="30"/>
                  </a:lnTo>
                  <a:lnTo>
                    <a:pt x="181" y="30"/>
                  </a:lnTo>
                  <a:lnTo>
                    <a:pt x="181" y="120"/>
                  </a:lnTo>
                  <a:close/>
                  <a:moveTo>
                    <a:pt x="0" y="0"/>
                  </a:moveTo>
                  <a:lnTo>
                    <a:pt x="0" y="120"/>
                  </a:lnTo>
                  <a:lnTo>
                    <a:pt x="1" y="133"/>
                  </a:lnTo>
                  <a:lnTo>
                    <a:pt x="2" y="145"/>
                  </a:lnTo>
                  <a:lnTo>
                    <a:pt x="6" y="155"/>
                  </a:lnTo>
                  <a:lnTo>
                    <a:pt x="9" y="165"/>
                  </a:lnTo>
                  <a:lnTo>
                    <a:pt x="13" y="173"/>
                  </a:lnTo>
                  <a:lnTo>
                    <a:pt x="19" y="181"/>
                  </a:lnTo>
                  <a:lnTo>
                    <a:pt x="24" y="186"/>
                  </a:lnTo>
                  <a:lnTo>
                    <a:pt x="30" y="192"/>
                  </a:lnTo>
                  <a:lnTo>
                    <a:pt x="30" y="360"/>
                  </a:lnTo>
                  <a:lnTo>
                    <a:pt x="181" y="360"/>
                  </a:lnTo>
                  <a:lnTo>
                    <a:pt x="181" y="191"/>
                  </a:lnTo>
                  <a:lnTo>
                    <a:pt x="188" y="186"/>
                  </a:lnTo>
                  <a:lnTo>
                    <a:pt x="194" y="180"/>
                  </a:lnTo>
                  <a:lnTo>
                    <a:pt x="199" y="171"/>
                  </a:lnTo>
                  <a:lnTo>
                    <a:pt x="203" y="163"/>
                  </a:lnTo>
                  <a:lnTo>
                    <a:pt x="207" y="152"/>
                  </a:lnTo>
                  <a:lnTo>
                    <a:pt x="209" y="142"/>
                  </a:lnTo>
                  <a:lnTo>
                    <a:pt x="210" y="131"/>
                  </a:lnTo>
                  <a:lnTo>
                    <a:pt x="212" y="120"/>
                  </a:lnTo>
                  <a:lnTo>
                    <a:pt x="21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187">
              <a:extLst>
                <a:ext uri="{FF2B5EF4-FFF2-40B4-BE49-F238E27FC236}">
                  <a16:creationId xmlns:a16="http://schemas.microsoft.com/office/drawing/2014/main" id="{C577076F-26DD-4D3B-9B56-54F49FE566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925" y="2020888"/>
              <a:ext cx="95250" cy="161925"/>
            </a:xfrm>
            <a:custGeom>
              <a:avLst/>
              <a:gdLst>
                <a:gd name="T0" fmla="*/ 270 w 300"/>
                <a:gd name="T1" fmla="*/ 30 h 511"/>
                <a:gd name="T2" fmla="*/ 270 w 300"/>
                <a:gd name="T3" fmla="*/ 218 h 511"/>
                <a:gd name="T4" fmla="*/ 266 w 300"/>
                <a:gd name="T5" fmla="*/ 239 h 511"/>
                <a:gd name="T6" fmla="*/ 259 w 300"/>
                <a:gd name="T7" fmla="*/ 253 h 511"/>
                <a:gd name="T8" fmla="*/ 253 w 300"/>
                <a:gd name="T9" fmla="*/ 260 h 511"/>
                <a:gd name="T10" fmla="*/ 244 w 300"/>
                <a:gd name="T11" fmla="*/ 267 h 511"/>
                <a:gd name="T12" fmla="*/ 233 w 300"/>
                <a:gd name="T13" fmla="*/ 270 h 511"/>
                <a:gd name="T14" fmla="*/ 210 w 300"/>
                <a:gd name="T15" fmla="*/ 270 h 511"/>
                <a:gd name="T16" fmla="*/ 90 w 300"/>
                <a:gd name="T17" fmla="*/ 481 h 511"/>
                <a:gd name="T18" fmla="*/ 75 w 300"/>
                <a:gd name="T19" fmla="*/ 270 h 511"/>
                <a:gd name="T20" fmla="*/ 61 w 300"/>
                <a:gd name="T21" fmla="*/ 269 h 511"/>
                <a:gd name="T22" fmla="*/ 51 w 300"/>
                <a:gd name="T23" fmla="*/ 264 h 511"/>
                <a:gd name="T24" fmla="*/ 43 w 300"/>
                <a:gd name="T25" fmla="*/ 257 h 511"/>
                <a:gd name="T26" fmla="*/ 38 w 300"/>
                <a:gd name="T27" fmla="*/ 249 h 511"/>
                <a:gd name="T28" fmla="*/ 31 w 300"/>
                <a:gd name="T29" fmla="*/ 229 h 511"/>
                <a:gd name="T30" fmla="*/ 30 w 300"/>
                <a:gd name="T31" fmla="*/ 210 h 511"/>
                <a:gd name="T32" fmla="*/ 0 w 300"/>
                <a:gd name="T33" fmla="*/ 210 h 511"/>
                <a:gd name="T34" fmla="*/ 1 w 300"/>
                <a:gd name="T35" fmla="*/ 228 h 511"/>
                <a:gd name="T36" fmla="*/ 3 w 300"/>
                <a:gd name="T37" fmla="*/ 244 h 511"/>
                <a:gd name="T38" fmla="*/ 9 w 300"/>
                <a:gd name="T39" fmla="*/ 258 h 511"/>
                <a:gd name="T40" fmla="*/ 16 w 300"/>
                <a:gd name="T41" fmla="*/ 270 h 511"/>
                <a:gd name="T42" fmla="*/ 25 w 300"/>
                <a:gd name="T43" fmla="*/ 281 h 511"/>
                <a:gd name="T44" fmla="*/ 34 w 300"/>
                <a:gd name="T45" fmla="*/ 289 h 511"/>
                <a:gd name="T46" fmla="*/ 46 w 300"/>
                <a:gd name="T47" fmla="*/ 295 h 511"/>
                <a:gd name="T48" fmla="*/ 60 w 300"/>
                <a:gd name="T49" fmla="*/ 299 h 511"/>
                <a:gd name="T50" fmla="*/ 240 w 300"/>
                <a:gd name="T51" fmla="*/ 511 h 511"/>
                <a:gd name="T52" fmla="*/ 247 w 300"/>
                <a:gd name="T53" fmla="*/ 297 h 511"/>
                <a:gd name="T54" fmla="*/ 259 w 300"/>
                <a:gd name="T55" fmla="*/ 292 h 511"/>
                <a:gd name="T56" fmla="*/ 271 w 300"/>
                <a:gd name="T57" fmla="*/ 285 h 511"/>
                <a:gd name="T58" fmla="*/ 280 w 300"/>
                <a:gd name="T59" fmla="*/ 275 h 511"/>
                <a:gd name="T60" fmla="*/ 288 w 300"/>
                <a:gd name="T61" fmla="*/ 265 h 511"/>
                <a:gd name="T62" fmla="*/ 294 w 300"/>
                <a:gd name="T63" fmla="*/ 251 h 511"/>
                <a:gd name="T64" fmla="*/ 298 w 300"/>
                <a:gd name="T65" fmla="*/ 236 h 511"/>
                <a:gd name="T66" fmla="*/ 300 w 300"/>
                <a:gd name="T67" fmla="*/ 220 h 511"/>
                <a:gd name="T68" fmla="*/ 300 w 300"/>
                <a:gd name="T69" fmla="*/ 0 h 511"/>
                <a:gd name="T70" fmla="*/ 0 w 300"/>
                <a:gd name="T71" fmla="*/ 21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0" h="511">
                  <a:moveTo>
                    <a:pt x="30" y="30"/>
                  </a:moveTo>
                  <a:lnTo>
                    <a:pt x="270" y="30"/>
                  </a:lnTo>
                  <a:lnTo>
                    <a:pt x="270" y="210"/>
                  </a:lnTo>
                  <a:lnTo>
                    <a:pt x="270" y="218"/>
                  </a:lnTo>
                  <a:lnTo>
                    <a:pt x="269" y="229"/>
                  </a:lnTo>
                  <a:lnTo>
                    <a:pt x="266" y="239"/>
                  </a:lnTo>
                  <a:lnTo>
                    <a:pt x="263" y="249"/>
                  </a:lnTo>
                  <a:lnTo>
                    <a:pt x="259" y="253"/>
                  </a:lnTo>
                  <a:lnTo>
                    <a:pt x="256" y="257"/>
                  </a:lnTo>
                  <a:lnTo>
                    <a:pt x="253" y="260"/>
                  </a:lnTo>
                  <a:lnTo>
                    <a:pt x="249" y="264"/>
                  </a:lnTo>
                  <a:lnTo>
                    <a:pt x="244" y="267"/>
                  </a:lnTo>
                  <a:lnTo>
                    <a:pt x="238" y="269"/>
                  </a:lnTo>
                  <a:lnTo>
                    <a:pt x="233" y="270"/>
                  </a:lnTo>
                  <a:lnTo>
                    <a:pt x="225" y="270"/>
                  </a:lnTo>
                  <a:lnTo>
                    <a:pt x="210" y="270"/>
                  </a:lnTo>
                  <a:lnTo>
                    <a:pt x="210" y="481"/>
                  </a:lnTo>
                  <a:lnTo>
                    <a:pt x="90" y="481"/>
                  </a:lnTo>
                  <a:lnTo>
                    <a:pt x="90" y="270"/>
                  </a:lnTo>
                  <a:lnTo>
                    <a:pt x="75" y="270"/>
                  </a:lnTo>
                  <a:lnTo>
                    <a:pt x="68" y="270"/>
                  </a:lnTo>
                  <a:lnTo>
                    <a:pt x="61" y="269"/>
                  </a:lnTo>
                  <a:lnTo>
                    <a:pt x="56" y="267"/>
                  </a:lnTo>
                  <a:lnTo>
                    <a:pt x="51" y="264"/>
                  </a:lnTo>
                  <a:lnTo>
                    <a:pt x="47" y="260"/>
                  </a:lnTo>
                  <a:lnTo>
                    <a:pt x="43" y="257"/>
                  </a:lnTo>
                  <a:lnTo>
                    <a:pt x="40" y="253"/>
                  </a:lnTo>
                  <a:lnTo>
                    <a:pt x="38" y="249"/>
                  </a:lnTo>
                  <a:lnTo>
                    <a:pt x="33" y="239"/>
                  </a:lnTo>
                  <a:lnTo>
                    <a:pt x="31" y="229"/>
                  </a:lnTo>
                  <a:lnTo>
                    <a:pt x="30" y="218"/>
                  </a:lnTo>
                  <a:lnTo>
                    <a:pt x="30" y="210"/>
                  </a:lnTo>
                  <a:lnTo>
                    <a:pt x="30" y="30"/>
                  </a:lnTo>
                  <a:close/>
                  <a:moveTo>
                    <a:pt x="0" y="210"/>
                  </a:moveTo>
                  <a:lnTo>
                    <a:pt x="0" y="218"/>
                  </a:lnTo>
                  <a:lnTo>
                    <a:pt x="1" y="228"/>
                  </a:lnTo>
                  <a:lnTo>
                    <a:pt x="2" y="236"/>
                  </a:lnTo>
                  <a:lnTo>
                    <a:pt x="3" y="244"/>
                  </a:lnTo>
                  <a:lnTo>
                    <a:pt x="6" y="251"/>
                  </a:lnTo>
                  <a:lnTo>
                    <a:pt x="9" y="258"/>
                  </a:lnTo>
                  <a:lnTo>
                    <a:pt x="12" y="265"/>
                  </a:lnTo>
                  <a:lnTo>
                    <a:pt x="16" y="270"/>
                  </a:lnTo>
                  <a:lnTo>
                    <a:pt x="19" y="275"/>
                  </a:lnTo>
                  <a:lnTo>
                    <a:pt x="25" y="281"/>
                  </a:lnTo>
                  <a:lnTo>
                    <a:pt x="29" y="285"/>
                  </a:lnTo>
                  <a:lnTo>
                    <a:pt x="34" y="289"/>
                  </a:lnTo>
                  <a:lnTo>
                    <a:pt x="41" y="292"/>
                  </a:lnTo>
                  <a:lnTo>
                    <a:pt x="46" y="295"/>
                  </a:lnTo>
                  <a:lnTo>
                    <a:pt x="53" y="297"/>
                  </a:lnTo>
                  <a:lnTo>
                    <a:pt x="60" y="299"/>
                  </a:lnTo>
                  <a:lnTo>
                    <a:pt x="60" y="511"/>
                  </a:lnTo>
                  <a:lnTo>
                    <a:pt x="240" y="511"/>
                  </a:lnTo>
                  <a:lnTo>
                    <a:pt x="240" y="299"/>
                  </a:lnTo>
                  <a:lnTo>
                    <a:pt x="247" y="297"/>
                  </a:lnTo>
                  <a:lnTo>
                    <a:pt x="254" y="295"/>
                  </a:lnTo>
                  <a:lnTo>
                    <a:pt x="259" y="292"/>
                  </a:lnTo>
                  <a:lnTo>
                    <a:pt x="266" y="289"/>
                  </a:lnTo>
                  <a:lnTo>
                    <a:pt x="271" y="285"/>
                  </a:lnTo>
                  <a:lnTo>
                    <a:pt x="276" y="281"/>
                  </a:lnTo>
                  <a:lnTo>
                    <a:pt x="280" y="275"/>
                  </a:lnTo>
                  <a:lnTo>
                    <a:pt x="284" y="270"/>
                  </a:lnTo>
                  <a:lnTo>
                    <a:pt x="288" y="265"/>
                  </a:lnTo>
                  <a:lnTo>
                    <a:pt x="292" y="258"/>
                  </a:lnTo>
                  <a:lnTo>
                    <a:pt x="294" y="251"/>
                  </a:lnTo>
                  <a:lnTo>
                    <a:pt x="296" y="244"/>
                  </a:lnTo>
                  <a:lnTo>
                    <a:pt x="298" y="236"/>
                  </a:lnTo>
                  <a:lnTo>
                    <a:pt x="299" y="228"/>
                  </a:lnTo>
                  <a:lnTo>
                    <a:pt x="300" y="220"/>
                  </a:lnTo>
                  <a:lnTo>
                    <a:pt x="300" y="210"/>
                  </a:lnTo>
                  <a:lnTo>
                    <a:pt x="300" y="0"/>
                  </a:lnTo>
                  <a:lnTo>
                    <a:pt x="0" y="0"/>
                  </a:lnTo>
                  <a:lnTo>
                    <a:pt x="0" y="2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 188">
              <a:extLst>
                <a:ext uri="{FF2B5EF4-FFF2-40B4-BE49-F238E27FC236}">
                  <a16:creationId xmlns:a16="http://schemas.microsoft.com/office/drawing/2014/main" id="{3FF7F276-681C-4F00-BE63-028D474283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21275" y="1963738"/>
              <a:ext cx="47625" cy="47625"/>
            </a:xfrm>
            <a:custGeom>
              <a:avLst/>
              <a:gdLst>
                <a:gd name="T0" fmla="*/ 85 w 151"/>
                <a:gd name="T1" fmla="*/ 31 h 151"/>
                <a:gd name="T2" fmla="*/ 101 w 151"/>
                <a:gd name="T3" fmla="*/ 38 h 151"/>
                <a:gd name="T4" fmla="*/ 113 w 151"/>
                <a:gd name="T5" fmla="*/ 50 h 151"/>
                <a:gd name="T6" fmla="*/ 120 w 151"/>
                <a:gd name="T7" fmla="*/ 66 h 151"/>
                <a:gd name="T8" fmla="*/ 120 w 151"/>
                <a:gd name="T9" fmla="*/ 84 h 151"/>
                <a:gd name="T10" fmla="*/ 113 w 151"/>
                <a:gd name="T11" fmla="*/ 100 h 151"/>
                <a:gd name="T12" fmla="*/ 101 w 151"/>
                <a:gd name="T13" fmla="*/ 112 h 151"/>
                <a:gd name="T14" fmla="*/ 85 w 151"/>
                <a:gd name="T15" fmla="*/ 120 h 151"/>
                <a:gd name="T16" fmla="*/ 67 w 151"/>
                <a:gd name="T17" fmla="*/ 120 h 151"/>
                <a:gd name="T18" fmla="*/ 51 w 151"/>
                <a:gd name="T19" fmla="*/ 112 h 151"/>
                <a:gd name="T20" fmla="*/ 39 w 151"/>
                <a:gd name="T21" fmla="*/ 100 h 151"/>
                <a:gd name="T22" fmla="*/ 31 w 151"/>
                <a:gd name="T23" fmla="*/ 84 h 151"/>
                <a:gd name="T24" fmla="*/ 31 w 151"/>
                <a:gd name="T25" fmla="*/ 66 h 151"/>
                <a:gd name="T26" fmla="*/ 39 w 151"/>
                <a:gd name="T27" fmla="*/ 50 h 151"/>
                <a:gd name="T28" fmla="*/ 51 w 151"/>
                <a:gd name="T29" fmla="*/ 38 h 151"/>
                <a:gd name="T30" fmla="*/ 67 w 151"/>
                <a:gd name="T31" fmla="*/ 31 h 151"/>
                <a:gd name="T32" fmla="*/ 76 w 151"/>
                <a:gd name="T33" fmla="*/ 151 h 151"/>
                <a:gd name="T34" fmla="*/ 91 w 151"/>
                <a:gd name="T35" fmla="*/ 149 h 151"/>
                <a:gd name="T36" fmla="*/ 105 w 151"/>
                <a:gd name="T37" fmla="*/ 144 h 151"/>
                <a:gd name="T38" fmla="*/ 118 w 151"/>
                <a:gd name="T39" fmla="*/ 138 h 151"/>
                <a:gd name="T40" fmla="*/ 129 w 151"/>
                <a:gd name="T41" fmla="*/ 128 h 151"/>
                <a:gd name="T42" fmla="*/ 139 w 151"/>
                <a:gd name="T43" fmla="*/ 118 h 151"/>
                <a:gd name="T44" fmla="*/ 145 w 151"/>
                <a:gd name="T45" fmla="*/ 105 h 151"/>
                <a:gd name="T46" fmla="*/ 149 w 151"/>
                <a:gd name="T47" fmla="*/ 91 h 151"/>
                <a:gd name="T48" fmla="*/ 151 w 151"/>
                <a:gd name="T49" fmla="*/ 75 h 151"/>
                <a:gd name="T50" fmla="*/ 149 w 151"/>
                <a:gd name="T51" fmla="*/ 60 h 151"/>
                <a:gd name="T52" fmla="*/ 145 w 151"/>
                <a:gd name="T53" fmla="*/ 46 h 151"/>
                <a:gd name="T54" fmla="*/ 139 w 151"/>
                <a:gd name="T55" fmla="*/ 33 h 151"/>
                <a:gd name="T56" fmla="*/ 129 w 151"/>
                <a:gd name="T57" fmla="*/ 22 h 151"/>
                <a:gd name="T58" fmla="*/ 118 w 151"/>
                <a:gd name="T59" fmla="*/ 12 h 151"/>
                <a:gd name="T60" fmla="*/ 105 w 151"/>
                <a:gd name="T61" fmla="*/ 6 h 151"/>
                <a:gd name="T62" fmla="*/ 91 w 151"/>
                <a:gd name="T63" fmla="*/ 2 h 151"/>
                <a:gd name="T64" fmla="*/ 76 w 151"/>
                <a:gd name="T65" fmla="*/ 0 h 151"/>
                <a:gd name="T66" fmla="*/ 60 w 151"/>
                <a:gd name="T67" fmla="*/ 2 h 151"/>
                <a:gd name="T68" fmla="*/ 46 w 151"/>
                <a:gd name="T69" fmla="*/ 6 h 151"/>
                <a:gd name="T70" fmla="*/ 34 w 151"/>
                <a:gd name="T71" fmla="*/ 12 h 151"/>
                <a:gd name="T72" fmla="*/ 23 w 151"/>
                <a:gd name="T73" fmla="*/ 22 h 151"/>
                <a:gd name="T74" fmla="*/ 13 w 151"/>
                <a:gd name="T75" fmla="*/ 33 h 151"/>
                <a:gd name="T76" fmla="*/ 7 w 151"/>
                <a:gd name="T77" fmla="*/ 46 h 151"/>
                <a:gd name="T78" fmla="*/ 2 w 151"/>
                <a:gd name="T79" fmla="*/ 60 h 151"/>
                <a:gd name="T80" fmla="*/ 0 w 151"/>
                <a:gd name="T81" fmla="*/ 75 h 151"/>
                <a:gd name="T82" fmla="*/ 2 w 151"/>
                <a:gd name="T83" fmla="*/ 91 h 151"/>
                <a:gd name="T84" fmla="*/ 7 w 151"/>
                <a:gd name="T85" fmla="*/ 105 h 151"/>
                <a:gd name="T86" fmla="*/ 13 w 151"/>
                <a:gd name="T87" fmla="*/ 118 h 151"/>
                <a:gd name="T88" fmla="*/ 23 w 151"/>
                <a:gd name="T89" fmla="*/ 128 h 151"/>
                <a:gd name="T90" fmla="*/ 34 w 151"/>
                <a:gd name="T91" fmla="*/ 138 h 151"/>
                <a:gd name="T92" fmla="*/ 46 w 151"/>
                <a:gd name="T93" fmla="*/ 144 h 151"/>
                <a:gd name="T94" fmla="*/ 60 w 151"/>
                <a:gd name="T95" fmla="*/ 149 h 151"/>
                <a:gd name="T96" fmla="*/ 76 w 151"/>
                <a:gd name="T9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1" h="151">
                  <a:moveTo>
                    <a:pt x="76" y="30"/>
                  </a:moveTo>
                  <a:lnTo>
                    <a:pt x="85" y="31"/>
                  </a:lnTo>
                  <a:lnTo>
                    <a:pt x="94" y="34"/>
                  </a:lnTo>
                  <a:lnTo>
                    <a:pt x="101" y="38"/>
                  </a:lnTo>
                  <a:lnTo>
                    <a:pt x="108" y="44"/>
                  </a:lnTo>
                  <a:lnTo>
                    <a:pt x="113" y="50"/>
                  </a:lnTo>
                  <a:lnTo>
                    <a:pt x="117" y="57"/>
                  </a:lnTo>
                  <a:lnTo>
                    <a:pt x="120" y="66"/>
                  </a:lnTo>
                  <a:lnTo>
                    <a:pt x="121" y="75"/>
                  </a:lnTo>
                  <a:lnTo>
                    <a:pt x="120" y="84"/>
                  </a:lnTo>
                  <a:lnTo>
                    <a:pt x="117" y="93"/>
                  </a:lnTo>
                  <a:lnTo>
                    <a:pt x="113" y="100"/>
                  </a:lnTo>
                  <a:lnTo>
                    <a:pt x="108" y="107"/>
                  </a:lnTo>
                  <a:lnTo>
                    <a:pt x="101" y="112"/>
                  </a:lnTo>
                  <a:lnTo>
                    <a:pt x="94" y="116"/>
                  </a:lnTo>
                  <a:lnTo>
                    <a:pt x="85" y="120"/>
                  </a:lnTo>
                  <a:lnTo>
                    <a:pt x="76" y="121"/>
                  </a:lnTo>
                  <a:lnTo>
                    <a:pt x="67" y="120"/>
                  </a:lnTo>
                  <a:lnTo>
                    <a:pt x="58" y="116"/>
                  </a:lnTo>
                  <a:lnTo>
                    <a:pt x="51" y="112"/>
                  </a:lnTo>
                  <a:lnTo>
                    <a:pt x="44" y="107"/>
                  </a:lnTo>
                  <a:lnTo>
                    <a:pt x="39" y="100"/>
                  </a:lnTo>
                  <a:lnTo>
                    <a:pt x="35" y="93"/>
                  </a:lnTo>
                  <a:lnTo>
                    <a:pt x="31" y="84"/>
                  </a:lnTo>
                  <a:lnTo>
                    <a:pt x="30" y="75"/>
                  </a:lnTo>
                  <a:lnTo>
                    <a:pt x="31" y="66"/>
                  </a:lnTo>
                  <a:lnTo>
                    <a:pt x="35" y="57"/>
                  </a:lnTo>
                  <a:lnTo>
                    <a:pt x="39" y="50"/>
                  </a:lnTo>
                  <a:lnTo>
                    <a:pt x="44" y="44"/>
                  </a:lnTo>
                  <a:lnTo>
                    <a:pt x="51" y="38"/>
                  </a:lnTo>
                  <a:lnTo>
                    <a:pt x="58" y="34"/>
                  </a:lnTo>
                  <a:lnTo>
                    <a:pt x="67" y="31"/>
                  </a:lnTo>
                  <a:lnTo>
                    <a:pt x="76" y="30"/>
                  </a:lnTo>
                  <a:close/>
                  <a:moveTo>
                    <a:pt x="76" y="151"/>
                  </a:moveTo>
                  <a:lnTo>
                    <a:pt x="84" y="150"/>
                  </a:lnTo>
                  <a:lnTo>
                    <a:pt x="91" y="149"/>
                  </a:lnTo>
                  <a:lnTo>
                    <a:pt x="98" y="146"/>
                  </a:lnTo>
                  <a:lnTo>
                    <a:pt x="105" y="144"/>
                  </a:lnTo>
                  <a:lnTo>
                    <a:pt x="112" y="141"/>
                  </a:lnTo>
                  <a:lnTo>
                    <a:pt x="118" y="138"/>
                  </a:lnTo>
                  <a:lnTo>
                    <a:pt x="124" y="134"/>
                  </a:lnTo>
                  <a:lnTo>
                    <a:pt x="129" y="128"/>
                  </a:lnTo>
                  <a:lnTo>
                    <a:pt x="134" y="123"/>
                  </a:lnTo>
                  <a:lnTo>
                    <a:pt x="139" y="118"/>
                  </a:lnTo>
                  <a:lnTo>
                    <a:pt x="142" y="111"/>
                  </a:lnTo>
                  <a:lnTo>
                    <a:pt x="145" y="105"/>
                  </a:lnTo>
                  <a:lnTo>
                    <a:pt x="148" y="97"/>
                  </a:lnTo>
                  <a:lnTo>
                    <a:pt x="149" y="91"/>
                  </a:lnTo>
                  <a:lnTo>
                    <a:pt x="150" y="83"/>
                  </a:lnTo>
                  <a:lnTo>
                    <a:pt x="151" y="75"/>
                  </a:lnTo>
                  <a:lnTo>
                    <a:pt x="150" y="67"/>
                  </a:lnTo>
                  <a:lnTo>
                    <a:pt x="149" y="60"/>
                  </a:lnTo>
                  <a:lnTo>
                    <a:pt x="148" y="53"/>
                  </a:lnTo>
                  <a:lnTo>
                    <a:pt x="145" y="46"/>
                  </a:lnTo>
                  <a:lnTo>
                    <a:pt x="142" y="39"/>
                  </a:lnTo>
                  <a:lnTo>
                    <a:pt x="139" y="33"/>
                  </a:lnTo>
                  <a:lnTo>
                    <a:pt x="134" y="27"/>
                  </a:lnTo>
                  <a:lnTo>
                    <a:pt x="129" y="22"/>
                  </a:lnTo>
                  <a:lnTo>
                    <a:pt x="124" y="17"/>
                  </a:lnTo>
                  <a:lnTo>
                    <a:pt x="118" y="12"/>
                  </a:lnTo>
                  <a:lnTo>
                    <a:pt x="112" y="9"/>
                  </a:lnTo>
                  <a:lnTo>
                    <a:pt x="105" y="6"/>
                  </a:lnTo>
                  <a:lnTo>
                    <a:pt x="98" y="4"/>
                  </a:lnTo>
                  <a:lnTo>
                    <a:pt x="91" y="2"/>
                  </a:lnTo>
                  <a:lnTo>
                    <a:pt x="84" y="1"/>
                  </a:lnTo>
                  <a:lnTo>
                    <a:pt x="76" y="0"/>
                  </a:lnTo>
                  <a:lnTo>
                    <a:pt x="68" y="1"/>
                  </a:lnTo>
                  <a:lnTo>
                    <a:pt x="60" y="2"/>
                  </a:lnTo>
                  <a:lnTo>
                    <a:pt x="54" y="4"/>
                  </a:lnTo>
                  <a:lnTo>
                    <a:pt x="46" y="6"/>
                  </a:lnTo>
                  <a:lnTo>
                    <a:pt x="40" y="9"/>
                  </a:lnTo>
                  <a:lnTo>
                    <a:pt x="34" y="12"/>
                  </a:lnTo>
                  <a:lnTo>
                    <a:pt x="28" y="17"/>
                  </a:lnTo>
                  <a:lnTo>
                    <a:pt x="23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10" y="39"/>
                  </a:lnTo>
                  <a:lnTo>
                    <a:pt x="7" y="46"/>
                  </a:lnTo>
                  <a:lnTo>
                    <a:pt x="5" y="53"/>
                  </a:lnTo>
                  <a:lnTo>
                    <a:pt x="2" y="60"/>
                  </a:lnTo>
                  <a:lnTo>
                    <a:pt x="1" y="67"/>
                  </a:lnTo>
                  <a:lnTo>
                    <a:pt x="0" y="75"/>
                  </a:lnTo>
                  <a:lnTo>
                    <a:pt x="1" y="83"/>
                  </a:lnTo>
                  <a:lnTo>
                    <a:pt x="2" y="91"/>
                  </a:lnTo>
                  <a:lnTo>
                    <a:pt x="5" y="97"/>
                  </a:lnTo>
                  <a:lnTo>
                    <a:pt x="7" y="105"/>
                  </a:lnTo>
                  <a:lnTo>
                    <a:pt x="10" y="111"/>
                  </a:lnTo>
                  <a:lnTo>
                    <a:pt x="13" y="118"/>
                  </a:lnTo>
                  <a:lnTo>
                    <a:pt x="17" y="123"/>
                  </a:lnTo>
                  <a:lnTo>
                    <a:pt x="23" y="128"/>
                  </a:lnTo>
                  <a:lnTo>
                    <a:pt x="28" y="134"/>
                  </a:lnTo>
                  <a:lnTo>
                    <a:pt x="34" y="138"/>
                  </a:lnTo>
                  <a:lnTo>
                    <a:pt x="40" y="141"/>
                  </a:lnTo>
                  <a:lnTo>
                    <a:pt x="46" y="144"/>
                  </a:lnTo>
                  <a:lnTo>
                    <a:pt x="54" y="146"/>
                  </a:lnTo>
                  <a:lnTo>
                    <a:pt x="60" y="149"/>
                  </a:lnTo>
                  <a:lnTo>
                    <a:pt x="68" y="150"/>
                  </a:lnTo>
                  <a:lnTo>
                    <a:pt x="76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 189">
              <a:extLst>
                <a:ext uri="{FF2B5EF4-FFF2-40B4-BE49-F238E27FC236}">
                  <a16:creationId xmlns:a16="http://schemas.microsoft.com/office/drawing/2014/main" id="{DE0E36B0-5C83-431B-AAB3-8E3BDB2043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2200" y="1963738"/>
              <a:ext cx="47625" cy="47625"/>
            </a:xfrm>
            <a:custGeom>
              <a:avLst/>
              <a:gdLst>
                <a:gd name="T0" fmla="*/ 84 w 150"/>
                <a:gd name="T1" fmla="*/ 31 h 151"/>
                <a:gd name="T2" fmla="*/ 101 w 150"/>
                <a:gd name="T3" fmla="*/ 38 h 151"/>
                <a:gd name="T4" fmla="*/ 112 w 150"/>
                <a:gd name="T5" fmla="*/ 50 h 151"/>
                <a:gd name="T6" fmla="*/ 119 w 150"/>
                <a:gd name="T7" fmla="*/ 66 h 151"/>
                <a:gd name="T8" fmla="*/ 119 w 150"/>
                <a:gd name="T9" fmla="*/ 84 h 151"/>
                <a:gd name="T10" fmla="*/ 112 w 150"/>
                <a:gd name="T11" fmla="*/ 100 h 151"/>
                <a:gd name="T12" fmla="*/ 101 w 150"/>
                <a:gd name="T13" fmla="*/ 112 h 151"/>
                <a:gd name="T14" fmla="*/ 84 w 150"/>
                <a:gd name="T15" fmla="*/ 120 h 151"/>
                <a:gd name="T16" fmla="*/ 66 w 150"/>
                <a:gd name="T17" fmla="*/ 120 h 151"/>
                <a:gd name="T18" fmla="*/ 50 w 150"/>
                <a:gd name="T19" fmla="*/ 112 h 151"/>
                <a:gd name="T20" fmla="*/ 37 w 150"/>
                <a:gd name="T21" fmla="*/ 100 h 151"/>
                <a:gd name="T22" fmla="*/ 31 w 150"/>
                <a:gd name="T23" fmla="*/ 84 h 151"/>
                <a:gd name="T24" fmla="*/ 31 w 150"/>
                <a:gd name="T25" fmla="*/ 66 h 151"/>
                <a:gd name="T26" fmla="*/ 37 w 150"/>
                <a:gd name="T27" fmla="*/ 50 h 151"/>
                <a:gd name="T28" fmla="*/ 50 w 150"/>
                <a:gd name="T29" fmla="*/ 38 h 151"/>
                <a:gd name="T30" fmla="*/ 66 w 150"/>
                <a:gd name="T31" fmla="*/ 31 h 151"/>
                <a:gd name="T32" fmla="*/ 75 w 150"/>
                <a:gd name="T33" fmla="*/ 151 h 151"/>
                <a:gd name="T34" fmla="*/ 90 w 150"/>
                <a:gd name="T35" fmla="*/ 149 h 151"/>
                <a:gd name="T36" fmla="*/ 105 w 150"/>
                <a:gd name="T37" fmla="*/ 144 h 151"/>
                <a:gd name="T38" fmla="*/ 117 w 150"/>
                <a:gd name="T39" fmla="*/ 138 h 151"/>
                <a:gd name="T40" fmla="*/ 128 w 150"/>
                <a:gd name="T41" fmla="*/ 128 h 151"/>
                <a:gd name="T42" fmla="*/ 137 w 150"/>
                <a:gd name="T43" fmla="*/ 118 h 151"/>
                <a:gd name="T44" fmla="*/ 144 w 150"/>
                <a:gd name="T45" fmla="*/ 105 h 151"/>
                <a:gd name="T46" fmla="*/ 149 w 150"/>
                <a:gd name="T47" fmla="*/ 91 h 151"/>
                <a:gd name="T48" fmla="*/ 150 w 150"/>
                <a:gd name="T49" fmla="*/ 75 h 151"/>
                <a:gd name="T50" fmla="*/ 149 w 150"/>
                <a:gd name="T51" fmla="*/ 60 h 151"/>
                <a:gd name="T52" fmla="*/ 144 w 150"/>
                <a:gd name="T53" fmla="*/ 46 h 151"/>
                <a:gd name="T54" fmla="*/ 137 w 150"/>
                <a:gd name="T55" fmla="*/ 33 h 151"/>
                <a:gd name="T56" fmla="*/ 128 w 150"/>
                <a:gd name="T57" fmla="*/ 22 h 151"/>
                <a:gd name="T58" fmla="*/ 117 w 150"/>
                <a:gd name="T59" fmla="*/ 12 h 151"/>
                <a:gd name="T60" fmla="*/ 105 w 150"/>
                <a:gd name="T61" fmla="*/ 6 h 151"/>
                <a:gd name="T62" fmla="*/ 90 w 150"/>
                <a:gd name="T63" fmla="*/ 2 h 151"/>
                <a:gd name="T64" fmla="*/ 75 w 150"/>
                <a:gd name="T65" fmla="*/ 0 h 151"/>
                <a:gd name="T66" fmla="*/ 60 w 150"/>
                <a:gd name="T67" fmla="*/ 2 h 151"/>
                <a:gd name="T68" fmla="*/ 46 w 150"/>
                <a:gd name="T69" fmla="*/ 6 h 151"/>
                <a:gd name="T70" fmla="*/ 33 w 150"/>
                <a:gd name="T71" fmla="*/ 12 h 151"/>
                <a:gd name="T72" fmla="*/ 22 w 150"/>
                <a:gd name="T73" fmla="*/ 22 h 151"/>
                <a:gd name="T74" fmla="*/ 13 w 150"/>
                <a:gd name="T75" fmla="*/ 33 h 151"/>
                <a:gd name="T76" fmla="*/ 6 w 150"/>
                <a:gd name="T77" fmla="*/ 46 h 151"/>
                <a:gd name="T78" fmla="*/ 2 w 150"/>
                <a:gd name="T79" fmla="*/ 60 h 151"/>
                <a:gd name="T80" fmla="*/ 0 w 150"/>
                <a:gd name="T81" fmla="*/ 75 h 151"/>
                <a:gd name="T82" fmla="*/ 2 w 150"/>
                <a:gd name="T83" fmla="*/ 91 h 151"/>
                <a:gd name="T84" fmla="*/ 6 w 150"/>
                <a:gd name="T85" fmla="*/ 105 h 151"/>
                <a:gd name="T86" fmla="*/ 13 w 150"/>
                <a:gd name="T87" fmla="*/ 118 h 151"/>
                <a:gd name="T88" fmla="*/ 22 w 150"/>
                <a:gd name="T89" fmla="*/ 128 h 151"/>
                <a:gd name="T90" fmla="*/ 33 w 150"/>
                <a:gd name="T91" fmla="*/ 138 h 151"/>
                <a:gd name="T92" fmla="*/ 46 w 150"/>
                <a:gd name="T93" fmla="*/ 144 h 151"/>
                <a:gd name="T94" fmla="*/ 60 w 150"/>
                <a:gd name="T95" fmla="*/ 149 h 151"/>
                <a:gd name="T96" fmla="*/ 75 w 150"/>
                <a:gd name="T9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" h="151">
                  <a:moveTo>
                    <a:pt x="75" y="30"/>
                  </a:moveTo>
                  <a:lnTo>
                    <a:pt x="84" y="31"/>
                  </a:lnTo>
                  <a:lnTo>
                    <a:pt x="93" y="34"/>
                  </a:lnTo>
                  <a:lnTo>
                    <a:pt x="101" y="38"/>
                  </a:lnTo>
                  <a:lnTo>
                    <a:pt x="107" y="44"/>
                  </a:lnTo>
                  <a:lnTo>
                    <a:pt x="112" y="50"/>
                  </a:lnTo>
                  <a:lnTo>
                    <a:pt x="117" y="57"/>
                  </a:lnTo>
                  <a:lnTo>
                    <a:pt x="119" y="66"/>
                  </a:lnTo>
                  <a:lnTo>
                    <a:pt x="120" y="75"/>
                  </a:lnTo>
                  <a:lnTo>
                    <a:pt x="119" y="84"/>
                  </a:lnTo>
                  <a:lnTo>
                    <a:pt x="117" y="93"/>
                  </a:lnTo>
                  <a:lnTo>
                    <a:pt x="112" y="100"/>
                  </a:lnTo>
                  <a:lnTo>
                    <a:pt x="107" y="107"/>
                  </a:lnTo>
                  <a:lnTo>
                    <a:pt x="101" y="112"/>
                  </a:lnTo>
                  <a:lnTo>
                    <a:pt x="93" y="116"/>
                  </a:lnTo>
                  <a:lnTo>
                    <a:pt x="84" y="120"/>
                  </a:lnTo>
                  <a:lnTo>
                    <a:pt x="75" y="121"/>
                  </a:lnTo>
                  <a:lnTo>
                    <a:pt x="66" y="120"/>
                  </a:lnTo>
                  <a:lnTo>
                    <a:pt x="58" y="116"/>
                  </a:lnTo>
                  <a:lnTo>
                    <a:pt x="50" y="112"/>
                  </a:lnTo>
                  <a:lnTo>
                    <a:pt x="44" y="107"/>
                  </a:lnTo>
                  <a:lnTo>
                    <a:pt x="37" y="100"/>
                  </a:lnTo>
                  <a:lnTo>
                    <a:pt x="33" y="93"/>
                  </a:lnTo>
                  <a:lnTo>
                    <a:pt x="31" y="84"/>
                  </a:lnTo>
                  <a:lnTo>
                    <a:pt x="30" y="75"/>
                  </a:lnTo>
                  <a:lnTo>
                    <a:pt x="31" y="66"/>
                  </a:lnTo>
                  <a:lnTo>
                    <a:pt x="33" y="57"/>
                  </a:lnTo>
                  <a:lnTo>
                    <a:pt x="37" y="50"/>
                  </a:lnTo>
                  <a:lnTo>
                    <a:pt x="44" y="44"/>
                  </a:lnTo>
                  <a:lnTo>
                    <a:pt x="50" y="38"/>
                  </a:lnTo>
                  <a:lnTo>
                    <a:pt x="58" y="34"/>
                  </a:lnTo>
                  <a:lnTo>
                    <a:pt x="66" y="31"/>
                  </a:lnTo>
                  <a:lnTo>
                    <a:pt x="75" y="30"/>
                  </a:lnTo>
                  <a:close/>
                  <a:moveTo>
                    <a:pt x="75" y="151"/>
                  </a:moveTo>
                  <a:lnTo>
                    <a:pt x="82" y="150"/>
                  </a:lnTo>
                  <a:lnTo>
                    <a:pt x="90" y="149"/>
                  </a:lnTo>
                  <a:lnTo>
                    <a:pt x="97" y="146"/>
                  </a:lnTo>
                  <a:lnTo>
                    <a:pt x="105" y="144"/>
                  </a:lnTo>
                  <a:lnTo>
                    <a:pt x="111" y="141"/>
                  </a:lnTo>
                  <a:lnTo>
                    <a:pt x="117" y="138"/>
                  </a:lnTo>
                  <a:lnTo>
                    <a:pt x="123" y="134"/>
                  </a:lnTo>
                  <a:lnTo>
                    <a:pt x="128" y="128"/>
                  </a:lnTo>
                  <a:lnTo>
                    <a:pt x="133" y="123"/>
                  </a:lnTo>
                  <a:lnTo>
                    <a:pt x="137" y="118"/>
                  </a:lnTo>
                  <a:lnTo>
                    <a:pt x="141" y="111"/>
                  </a:lnTo>
                  <a:lnTo>
                    <a:pt x="144" y="105"/>
                  </a:lnTo>
                  <a:lnTo>
                    <a:pt x="147" y="97"/>
                  </a:lnTo>
                  <a:lnTo>
                    <a:pt x="149" y="91"/>
                  </a:lnTo>
                  <a:lnTo>
                    <a:pt x="150" y="83"/>
                  </a:lnTo>
                  <a:lnTo>
                    <a:pt x="150" y="75"/>
                  </a:lnTo>
                  <a:lnTo>
                    <a:pt x="150" y="67"/>
                  </a:lnTo>
                  <a:lnTo>
                    <a:pt x="149" y="60"/>
                  </a:lnTo>
                  <a:lnTo>
                    <a:pt x="147" y="53"/>
                  </a:lnTo>
                  <a:lnTo>
                    <a:pt x="144" y="46"/>
                  </a:lnTo>
                  <a:lnTo>
                    <a:pt x="141" y="39"/>
                  </a:lnTo>
                  <a:lnTo>
                    <a:pt x="137" y="33"/>
                  </a:lnTo>
                  <a:lnTo>
                    <a:pt x="133" y="27"/>
                  </a:lnTo>
                  <a:lnTo>
                    <a:pt x="128" y="22"/>
                  </a:lnTo>
                  <a:lnTo>
                    <a:pt x="123" y="17"/>
                  </a:lnTo>
                  <a:lnTo>
                    <a:pt x="117" y="12"/>
                  </a:lnTo>
                  <a:lnTo>
                    <a:pt x="111" y="9"/>
                  </a:lnTo>
                  <a:lnTo>
                    <a:pt x="105" y="6"/>
                  </a:lnTo>
                  <a:lnTo>
                    <a:pt x="97" y="4"/>
                  </a:lnTo>
                  <a:lnTo>
                    <a:pt x="90" y="2"/>
                  </a:lnTo>
                  <a:lnTo>
                    <a:pt x="82" y="1"/>
                  </a:lnTo>
                  <a:lnTo>
                    <a:pt x="75" y="0"/>
                  </a:lnTo>
                  <a:lnTo>
                    <a:pt x="67" y="1"/>
                  </a:lnTo>
                  <a:lnTo>
                    <a:pt x="60" y="2"/>
                  </a:lnTo>
                  <a:lnTo>
                    <a:pt x="52" y="4"/>
                  </a:lnTo>
                  <a:lnTo>
                    <a:pt x="46" y="6"/>
                  </a:lnTo>
                  <a:lnTo>
                    <a:pt x="39" y="9"/>
                  </a:lnTo>
                  <a:lnTo>
                    <a:pt x="33" y="12"/>
                  </a:lnTo>
                  <a:lnTo>
                    <a:pt x="28" y="17"/>
                  </a:lnTo>
                  <a:lnTo>
                    <a:pt x="22" y="22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9" y="39"/>
                  </a:lnTo>
                  <a:lnTo>
                    <a:pt x="6" y="46"/>
                  </a:lnTo>
                  <a:lnTo>
                    <a:pt x="3" y="53"/>
                  </a:lnTo>
                  <a:lnTo>
                    <a:pt x="2" y="60"/>
                  </a:lnTo>
                  <a:lnTo>
                    <a:pt x="0" y="67"/>
                  </a:lnTo>
                  <a:lnTo>
                    <a:pt x="0" y="75"/>
                  </a:lnTo>
                  <a:lnTo>
                    <a:pt x="0" y="83"/>
                  </a:lnTo>
                  <a:lnTo>
                    <a:pt x="2" y="91"/>
                  </a:lnTo>
                  <a:lnTo>
                    <a:pt x="3" y="97"/>
                  </a:lnTo>
                  <a:lnTo>
                    <a:pt x="6" y="105"/>
                  </a:lnTo>
                  <a:lnTo>
                    <a:pt x="9" y="111"/>
                  </a:lnTo>
                  <a:lnTo>
                    <a:pt x="13" y="118"/>
                  </a:lnTo>
                  <a:lnTo>
                    <a:pt x="17" y="123"/>
                  </a:lnTo>
                  <a:lnTo>
                    <a:pt x="22" y="128"/>
                  </a:lnTo>
                  <a:lnTo>
                    <a:pt x="28" y="134"/>
                  </a:lnTo>
                  <a:lnTo>
                    <a:pt x="33" y="138"/>
                  </a:lnTo>
                  <a:lnTo>
                    <a:pt x="39" y="141"/>
                  </a:lnTo>
                  <a:lnTo>
                    <a:pt x="46" y="144"/>
                  </a:lnTo>
                  <a:lnTo>
                    <a:pt x="52" y="146"/>
                  </a:lnTo>
                  <a:lnTo>
                    <a:pt x="60" y="149"/>
                  </a:lnTo>
                  <a:lnTo>
                    <a:pt x="67" y="150"/>
                  </a:lnTo>
                  <a:lnTo>
                    <a:pt x="75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reeform 190">
              <a:extLst>
                <a:ext uri="{FF2B5EF4-FFF2-40B4-BE49-F238E27FC236}">
                  <a16:creationId xmlns:a16="http://schemas.microsoft.com/office/drawing/2014/main" id="{F0E859F0-18C4-461A-A517-E478AB838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7450" y="1935163"/>
              <a:ext cx="76200" cy="76200"/>
            </a:xfrm>
            <a:custGeom>
              <a:avLst/>
              <a:gdLst>
                <a:gd name="T0" fmla="*/ 138 w 240"/>
                <a:gd name="T1" fmla="*/ 32 h 241"/>
                <a:gd name="T2" fmla="*/ 163 w 240"/>
                <a:gd name="T3" fmla="*/ 40 h 241"/>
                <a:gd name="T4" fmla="*/ 183 w 240"/>
                <a:gd name="T5" fmla="*/ 56 h 241"/>
                <a:gd name="T6" fmla="*/ 199 w 240"/>
                <a:gd name="T7" fmla="*/ 77 h 241"/>
                <a:gd name="T8" fmla="*/ 208 w 240"/>
                <a:gd name="T9" fmla="*/ 101 h 241"/>
                <a:gd name="T10" fmla="*/ 210 w 240"/>
                <a:gd name="T11" fmla="*/ 129 h 241"/>
                <a:gd name="T12" fmla="*/ 203 w 240"/>
                <a:gd name="T13" fmla="*/ 155 h 241"/>
                <a:gd name="T14" fmla="*/ 190 w 240"/>
                <a:gd name="T15" fmla="*/ 178 h 241"/>
                <a:gd name="T16" fmla="*/ 171 w 240"/>
                <a:gd name="T17" fmla="*/ 195 h 241"/>
                <a:gd name="T18" fmla="*/ 147 w 240"/>
                <a:gd name="T19" fmla="*/ 206 h 241"/>
                <a:gd name="T20" fmla="*/ 120 w 240"/>
                <a:gd name="T21" fmla="*/ 211 h 241"/>
                <a:gd name="T22" fmla="*/ 93 w 240"/>
                <a:gd name="T23" fmla="*/ 206 h 241"/>
                <a:gd name="T24" fmla="*/ 70 w 240"/>
                <a:gd name="T25" fmla="*/ 195 h 241"/>
                <a:gd name="T26" fmla="*/ 50 w 240"/>
                <a:gd name="T27" fmla="*/ 178 h 241"/>
                <a:gd name="T28" fmla="*/ 36 w 240"/>
                <a:gd name="T29" fmla="*/ 155 h 241"/>
                <a:gd name="T30" fmla="*/ 30 w 240"/>
                <a:gd name="T31" fmla="*/ 129 h 241"/>
                <a:gd name="T32" fmla="*/ 31 w 240"/>
                <a:gd name="T33" fmla="*/ 101 h 241"/>
                <a:gd name="T34" fmla="*/ 41 w 240"/>
                <a:gd name="T35" fmla="*/ 77 h 241"/>
                <a:gd name="T36" fmla="*/ 56 w 240"/>
                <a:gd name="T37" fmla="*/ 56 h 241"/>
                <a:gd name="T38" fmla="*/ 77 w 240"/>
                <a:gd name="T39" fmla="*/ 40 h 241"/>
                <a:gd name="T40" fmla="*/ 102 w 240"/>
                <a:gd name="T41" fmla="*/ 32 h 241"/>
                <a:gd name="T42" fmla="*/ 120 w 240"/>
                <a:gd name="T43" fmla="*/ 241 h 241"/>
                <a:gd name="T44" fmla="*/ 155 w 240"/>
                <a:gd name="T45" fmla="*/ 235 h 241"/>
                <a:gd name="T46" fmla="*/ 188 w 240"/>
                <a:gd name="T47" fmla="*/ 219 h 241"/>
                <a:gd name="T48" fmla="*/ 212 w 240"/>
                <a:gd name="T49" fmla="*/ 197 h 241"/>
                <a:gd name="T50" fmla="*/ 231 w 240"/>
                <a:gd name="T51" fmla="*/ 167 h 241"/>
                <a:gd name="T52" fmla="*/ 240 w 240"/>
                <a:gd name="T53" fmla="*/ 132 h 241"/>
                <a:gd name="T54" fmla="*/ 238 w 240"/>
                <a:gd name="T55" fmla="*/ 96 h 241"/>
                <a:gd name="T56" fmla="*/ 226 w 240"/>
                <a:gd name="T57" fmla="*/ 63 h 241"/>
                <a:gd name="T58" fmla="*/ 205 w 240"/>
                <a:gd name="T59" fmla="*/ 35 h 241"/>
                <a:gd name="T60" fmla="*/ 177 w 240"/>
                <a:gd name="T61" fmla="*/ 15 h 241"/>
                <a:gd name="T62" fmla="*/ 144 w 240"/>
                <a:gd name="T63" fmla="*/ 2 h 241"/>
                <a:gd name="T64" fmla="*/ 107 w 240"/>
                <a:gd name="T65" fmla="*/ 1 h 241"/>
                <a:gd name="T66" fmla="*/ 73 w 240"/>
                <a:gd name="T67" fmla="*/ 9 h 241"/>
                <a:gd name="T68" fmla="*/ 44 w 240"/>
                <a:gd name="T69" fmla="*/ 27 h 241"/>
                <a:gd name="T70" fmla="*/ 20 w 240"/>
                <a:gd name="T71" fmla="*/ 53 h 241"/>
                <a:gd name="T72" fmla="*/ 5 w 240"/>
                <a:gd name="T73" fmla="*/ 84 h 241"/>
                <a:gd name="T74" fmla="*/ 0 w 240"/>
                <a:gd name="T75" fmla="*/ 120 h 241"/>
                <a:gd name="T76" fmla="*/ 5 w 240"/>
                <a:gd name="T77" fmla="*/ 156 h 241"/>
                <a:gd name="T78" fmla="*/ 20 w 240"/>
                <a:gd name="T79" fmla="*/ 187 h 241"/>
                <a:gd name="T80" fmla="*/ 44 w 240"/>
                <a:gd name="T81" fmla="*/ 213 h 241"/>
                <a:gd name="T82" fmla="*/ 73 w 240"/>
                <a:gd name="T83" fmla="*/ 231 h 241"/>
                <a:gd name="T84" fmla="*/ 107 w 240"/>
                <a:gd name="T85" fmla="*/ 24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0" h="241">
                  <a:moveTo>
                    <a:pt x="120" y="30"/>
                  </a:moveTo>
                  <a:lnTo>
                    <a:pt x="129" y="31"/>
                  </a:lnTo>
                  <a:lnTo>
                    <a:pt x="138" y="32"/>
                  </a:lnTo>
                  <a:lnTo>
                    <a:pt x="147" y="34"/>
                  </a:lnTo>
                  <a:lnTo>
                    <a:pt x="155" y="37"/>
                  </a:lnTo>
                  <a:lnTo>
                    <a:pt x="163" y="40"/>
                  </a:lnTo>
                  <a:lnTo>
                    <a:pt x="171" y="46"/>
                  </a:lnTo>
                  <a:lnTo>
                    <a:pt x="177" y="50"/>
                  </a:lnTo>
                  <a:lnTo>
                    <a:pt x="183" y="56"/>
                  </a:lnTo>
                  <a:lnTo>
                    <a:pt x="190" y="63"/>
                  </a:lnTo>
                  <a:lnTo>
                    <a:pt x="195" y="69"/>
                  </a:lnTo>
                  <a:lnTo>
                    <a:pt x="199" y="77"/>
                  </a:lnTo>
                  <a:lnTo>
                    <a:pt x="203" y="85"/>
                  </a:lnTo>
                  <a:lnTo>
                    <a:pt x="206" y="93"/>
                  </a:lnTo>
                  <a:lnTo>
                    <a:pt x="208" y="101"/>
                  </a:lnTo>
                  <a:lnTo>
                    <a:pt x="210" y="111"/>
                  </a:lnTo>
                  <a:lnTo>
                    <a:pt x="210" y="120"/>
                  </a:lnTo>
                  <a:lnTo>
                    <a:pt x="210" y="129"/>
                  </a:lnTo>
                  <a:lnTo>
                    <a:pt x="208" y="138"/>
                  </a:lnTo>
                  <a:lnTo>
                    <a:pt x="206" y="146"/>
                  </a:lnTo>
                  <a:lnTo>
                    <a:pt x="203" y="155"/>
                  </a:lnTo>
                  <a:lnTo>
                    <a:pt x="199" y="163"/>
                  </a:lnTo>
                  <a:lnTo>
                    <a:pt x="195" y="170"/>
                  </a:lnTo>
                  <a:lnTo>
                    <a:pt x="190" y="178"/>
                  </a:lnTo>
                  <a:lnTo>
                    <a:pt x="183" y="184"/>
                  </a:lnTo>
                  <a:lnTo>
                    <a:pt x="177" y="189"/>
                  </a:lnTo>
                  <a:lnTo>
                    <a:pt x="171" y="195"/>
                  </a:lnTo>
                  <a:lnTo>
                    <a:pt x="163" y="199"/>
                  </a:lnTo>
                  <a:lnTo>
                    <a:pt x="155" y="203"/>
                  </a:lnTo>
                  <a:lnTo>
                    <a:pt x="147" y="206"/>
                  </a:lnTo>
                  <a:lnTo>
                    <a:pt x="138" y="209"/>
                  </a:lnTo>
                  <a:lnTo>
                    <a:pt x="129" y="210"/>
                  </a:lnTo>
                  <a:lnTo>
                    <a:pt x="120" y="211"/>
                  </a:lnTo>
                  <a:lnTo>
                    <a:pt x="110" y="210"/>
                  </a:lnTo>
                  <a:lnTo>
                    <a:pt x="102" y="209"/>
                  </a:lnTo>
                  <a:lnTo>
                    <a:pt x="93" y="206"/>
                  </a:lnTo>
                  <a:lnTo>
                    <a:pt x="85" y="203"/>
                  </a:lnTo>
                  <a:lnTo>
                    <a:pt x="77" y="199"/>
                  </a:lnTo>
                  <a:lnTo>
                    <a:pt x="70" y="195"/>
                  </a:lnTo>
                  <a:lnTo>
                    <a:pt x="62" y="189"/>
                  </a:lnTo>
                  <a:lnTo>
                    <a:pt x="56" y="184"/>
                  </a:lnTo>
                  <a:lnTo>
                    <a:pt x="50" y="178"/>
                  </a:lnTo>
                  <a:lnTo>
                    <a:pt x="45" y="170"/>
                  </a:lnTo>
                  <a:lnTo>
                    <a:pt x="41" y="164"/>
                  </a:lnTo>
                  <a:lnTo>
                    <a:pt x="36" y="155"/>
                  </a:lnTo>
                  <a:lnTo>
                    <a:pt x="34" y="146"/>
                  </a:lnTo>
                  <a:lnTo>
                    <a:pt x="31" y="138"/>
                  </a:lnTo>
                  <a:lnTo>
                    <a:pt x="30" y="129"/>
                  </a:lnTo>
                  <a:lnTo>
                    <a:pt x="30" y="120"/>
                  </a:lnTo>
                  <a:lnTo>
                    <a:pt x="30" y="111"/>
                  </a:lnTo>
                  <a:lnTo>
                    <a:pt x="31" y="101"/>
                  </a:lnTo>
                  <a:lnTo>
                    <a:pt x="34" y="93"/>
                  </a:lnTo>
                  <a:lnTo>
                    <a:pt x="36" y="85"/>
                  </a:lnTo>
                  <a:lnTo>
                    <a:pt x="41" y="77"/>
                  </a:lnTo>
                  <a:lnTo>
                    <a:pt x="45" y="69"/>
                  </a:lnTo>
                  <a:lnTo>
                    <a:pt x="50" y="63"/>
                  </a:lnTo>
                  <a:lnTo>
                    <a:pt x="56" y="56"/>
                  </a:lnTo>
                  <a:lnTo>
                    <a:pt x="62" y="50"/>
                  </a:lnTo>
                  <a:lnTo>
                    <a:pt x="70" y="46"/>
                  </a:lnTo>
                  <a:lnTo>
                    <a:pt x="77" y="40"/>
                  </a:lnTo>
                  <a:lnTo>
                    <a:pt x="85" y="37"/>
                  </a:lnTo>
                  <a:lnTo>
                    <a:pt x="93" y="34"/>
                  </a:lnTo>
                  <a:lnTo>
                    <a:pt x="102" y="32"/>
                  </a:lnTo>
                  <a:lnTo>
                    <a:pt x="110" y="31"/>
                  </a:lnTo>
                  <a:lnTo>
                    <a:pt x="120" y="30"/>
                  </a:lnTo>
                  <a:close/>
                  <a:moveTo>
                    <a:pt x="120" y="241"/>
                  </a:moveTo>
                  <a:lnTo>
                    <a:pt x="132" y="240"/>
                  </a:lnTo>
                  <a:lnTo>
                    <a:pt x="144" y="238"/>
                  </a:lnTo>
                  <a:lnTo>
                    <a:pt x="155" y="235"/>
                  </a:lnTo>
                  <a:lnTo>
                    <a:pt x="167" y="231"/>
                  </a:lnTo>
                  <a:lnTo>
                    <a:pt x="177" y="226"/>
                  </a:lnTo>
                  <a:lnTo>
                    <a:pt x="188" y="219"/>
                  </a:lnTo>
                  <a:lnTo>
                    <a:pt x="196" y="213"/>
                  </a:lnTo>
                  <a:lnTo>
                    <a:pt x="205" y="205"/>
                  </a:lnTo>
                  <a:lnTo>
                    <a:pt x="212" y="197"/>
                  </a:lnTo>
                  <a:lnTo>
                    <a:pt x="220" y="187"/>
                  </a:lnTo>
                  <a:lnTo>
                    <a:pt x="226" y="178"/>
                  </a:lnTo>
                  <a:lnTo>
                    <a:pt x="231" y="167"/>
                  </a:lnTo>
                  <a:lnTo>
                    <a:pt x="235" y="156"/>
                  </a:lnTo>
                  <a:lnTo>
                    <a:pt x="238" y="144"/>
                  </a:lnTo>
                  <a:lnTo>
                    <a:pt x="240" y="132"/>
                  </a:lnTo>
                  <a:lnTo>
                    <a:pt x="240" y="120"/>
                  </a:lnTo>
                  <a:lnTo>
                    <a:pt x="240" y="108"/>
                  </a:lnTo>
                  <a:lnTo>
                    <a:pt x="238" y="96"/>
                  </a:lnTo>
                  <a:lnTo>
                    <a:pt x="235" y="84"/>
                  </a:lnTo>
                  <a:lnTo>
                    <a:pt x="231" y="74"/>
                  </a:lnTo>
                  <a:lnTo>
                    <a:pt x="226" y="63"/>
                  </a:lnTo>
                  <a:lnTo>
                    <a:pt x="220" y="53"/>
                  </a:lnTo>
                  <a:lnTo>
                    <a:pt x="212" y="43"/>
                  </a:lnTo>
                  <a:lnTo>
                    <a:pt x="205" y="35"/>
                  </a:lnTo>
                  <a:lnTo>
                    <a:pt x="196" y="27"/>
                  </a:lnTo>
                  <a:lnTo>
                    <a:pt x="188" y="20"/>
                  </a:lnTo>
                  <a:lnTo>
                    <a:pt x="177" y="15"/>
                  </a:lnTo>
                  <a:lnTo>
                    <a:pt x="167" y="9"/>
                  </a:lnTo>
                  <a:lnTo>
                    <a:pt x="155" y="5"/>
                  </a:lnTo>
                  <a:lnTo>
                    <a:pt x="144" y="2"/>
                  </a:lnTo>
                  <a:lnTo>
                    <a:pt x="132" y="1"/>
                  </a:lnTo>
                  <a:lnTo>
                    <a:pt x="120" y="0"/>
                  </a:lnTo>
                  <a:lnTo>
                    <a:pt x="107" y="1"/>
                  </a:lnTo>
                  <a:lnTo>
                    <a:pt x="95" y="2"/>
                  </a:lnTo>
                  <a:lnTo>
                    <a:pt x="85" y="5"/>
                  </a:lnTo>
                  <a:lnTo>
                    <a:pt x="73" y="9"/>
                  </a:lnTo>
                  <a:lnTo>
                    <a:pt x="62" y="15"/>
                  </a:lnTo>
                  <a:lnTo>
                    <a:pt x="53" y="20"/>
                  </a:lnTo>
                  <a:lnTo>
                    <a:pt x="44" y="27"/>
                  </a:lnTo>
                  <a:lnTo>
                    <a:pt x="35" y="35"/>
                  </a:lnTo>
                  <a:lnTo>
                    <a:pt x="27" y="43"/>
                  </a:lnTo>
                  <a:lnTo>
                    <a:pt x="20" y="53"/>
                  </a:lnTo>
                  <a:lnTo>
                    <a:pt x="14" y="63"/>
                  </a:lnTo>
                  <a:lnTo>
                    <a:pt x="10" y="74"/>
                  </a:lnTo>
                  <a:lnTo>
                    <a:pt x="5" y="84"/>
                  </a:lnTo>
                  <a:lnTo>
                    <a:pt x="2" y="96"/>
                  </a:lnTo>
                  <a:lnTo>
                    <a:pt x="0" y="108"/>
                  </a:lnTo>
                  <a:lnTo>
                    <a:pt x="0" y="120"/>
                  </a:lnTo>
                  <a:lnTo>
                    <a:pt x="0" y="132"/>
                  </a:lnTo>
                  <a:lnTo>
                    <a:pt x="2" y="144"/>
                  </a:lnTo>
                  <a:lnTo>
                    <a:pt x="5" y="156"/>
                  </a:lnTo>
                  <a:lnTo>
                    <a:pt x="10" y="167"/>
                  </a:lnTo>
                  <a:lnTo>
                    <a:pt x="14" y="178"/>
                  </a:lnTo>
                  <a:lnTo>
                    <a:pt x="20" y="187"/>
                  </a:lnTo>
                  <a:lnTo>
                    <a:pt x="27" y="197"/>
                  </a:lnTo>
                  <a:lnTo>
                    <a:pt x="35" y="205"/>
                  </a:lnTo>
                  <a:lnTo>
                    <a:pt x="44" y="213"/>
                  </a:lnTo>
                  <a:lnTo>
                    <a:pt x="53" y="219"/>
                  </a:lnTo>
                  <a:lnTo>
                    <a:pt x="62" y="226"/>
                  </a:lnTo>
                  <a:lnTo>
                    <a:pt x="73" y="231"/>
                  </a:lnTo>
                  <a:lnTo>
                    <a:pt x="85" y="235"/>
                  </a:lnTo>
                  <a:lnTo>
                    <a:pt x="95" y="238"/>
                  </a:lnTo>
                  <a:lnTo>
                    <a:pt x="107" y="240"/>
                  </a:lnTo>
                  <a:lnTo>
                    <a:pt x="120" y="2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5" name="Rectángulo 3">
            <a:extLst>
              <a:ext uri="{FF2B5EF4-FFF2-40B4-BE49-F238E27FC236}">
                <a16:creationId xmlns:a16="http://schemas.microsoft.com/office/drawing/2014/main" id="{871547C9-58FB-487F-8FC9-63692763B91B}"/>
              </a:ext>
            </a:extLst>
          </p:cNvPr>
          <p:cNvSpPr/>
          <p:nvPr/>
        </p:nvSpPr>
        <p:spPr>
          <a:xfrm>
            <a:off x="6819807" y="4392379"/>
            <a:ext cx="1218937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4.9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out of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5</a:t>
            </a:r>
          </a:p>
        </p:txBody>
      </p:sp>
      <p:sp>
        <p:nvSpPr>
          <p:cNvPr id="46" name="Rectángulo 3">
            <a:extLst>
              <a:ext uri="{FF2B5EF4-FFF2-40B4-BE49-F238E27FC236}">
                <a16:creationId xmlns:a16="http://schemas.microsoft.com/office/drawing/2014/main" id="{980B47E8-9158-49EE-A80C-49FB36392637}"/>
              </a:ext>
            </a:extLst>
          </p:cNvPr>
          <p:cNvSpPr/>
          <p:nvPr/>
        </p:nvSpPr>
        <p:spPr>
          <a:xfrm>
            <a:off x="6819807" y="4789055"/>
            <a:ext cx="1218937" cy="21544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474 reviews</a:t>
            </a:r>
            <a:endParaRPr kumimoji="0" lang="en-US" sz="10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28CDB0C8-710B-4DE0-A1E0-95C25ABC78E3}"/>
              </a:ext>
            </a:extLst>
          </p:cNvPr>
          <p:cNvGrpSpPr/>
          <p:nvPr/>
        </p:nvGrpSpPr>
        <p:grpSpPr>
          <a:xfrm>
            <a:off x="8734712" y="4479625"/>
            <a:ext cx="1173954" cy="188966"/>
            <a:chOff x="8983625" y="4479625"/>
            <a:chExt cx="1173954" cy="188966"/>
          </a:xfrm>
        </p:grpSpPr>
        <p:sp>
          <p:nvSpPr>
            <p:cNvPr id="48" name="Freeform 3027">
              <a:extLst>
                <a:ext uri="{FF2B5EF4-FFF2-40B4-BE49-F238E27FC236}">
                  <a16:creationId xmlns:a16="http://schemas.microsoft.com/office/drawing/2014/main" id="{FFBD4DD8-65C6-4471-950E-9DC59C28A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3625" y="4482853"/>
              <a:ext cx="201613" cy="185738"/>
            </a:xfrm>
            <a:custGeom>
              <a:avLst/>
              <a:gdLst>
                <a:gd name="T0" fmla="*/ 509 w 509"/>
                <a:gd name="T1" fmla="*/ 174 h 467"/>
                <a:gd name="T2" fmla="*/ 335 w 509"/>
                <a:gd name="T3" fmla="*/ 147 h 467"/>
                <a:gd name="T4" fmla="*/ 255 w 509"/>
                <a:gd name="T5" fmla="*/ 0 h 467"/>
                <a:gd name="T6" fmla="*/ 175 w 509"/>
                <a:gd name="T7" fmla="*/ 147 h 467"/>
                <a:gd name="T8" fmla="*/ 0 w 509"/>
                <a:gd name="T9" fmla="*/ 174 h 467"/>
                <a:gd name="T10" fmla="*/ 134 w 509"/>
                <a:gd name="T11" fmla="*/ 293 h 467"/>
                <a:gd name="T12" fmla="*/ 93 w 509"/>
                <a:gd name="T13" fmla="*/ 467 h 467"/>
                <a:gd name="T14" fmla="*/ 255 w 509"/>
                <a:gd name="T15" fmla="*/ 387 h 467"/>
                <a:gd name="T16" fmla="*/ 413 w 509"/>
                <a:gd name="T17" fmla="*/ 467 h 467"/>
                <a:gd name="T18" fmla="*/ 375 w 509"/>
                <a:gd name="T19" fmla="*/ 293 h 467"/>
                <a:gd name="T20" fmla="*/ 509 w 509"/>
                <a:gd name="T21" fmla="*/ 174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9" h="467">
                  <a:moveTo>
                    <a:pt x="509" y="174"/>
                  </a:moveTo>
                  <a:lnTo>
                    <a:pt x="335" y="147"/>
                  </a:lnTo>
                  <a:lnTo>
                    <a:pt x="255" y="0"/>
                  </a:lnTo>
                  <a:lnTo>
                    <a:pt x="175" y="147"/>
                  </a:lnTo>
                  <a:lnTo>
                    <a:pt x="0" y="174"/>
                  </a:lnTo>
                  <a:lnTo>
                    <a:pt x="134" y="293"/>
                  </a:lnTo>
                  <a:lnTo>
                    <a:pt x="93" y="467"/>
                  </a:lnTo>
                  <a:lnTo>
                    <a:pt x="255" y="387"/>
                  </a:lnTo>
                  <a:lnTo>
                    <a:pt x="413" y="467"/>
                  </a:lnTo>
                  <a:lnTo>
                    <a:pt x="375" y="293"/>
                  </a:lnTo>
                  <a:lnTo>
                    <a:pt x="509" y="1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 3027">
              <a:extLst>
                <a:ext uri="{FF2B5EF4-FFF2-40B4-BE49-F238E27FC236}">
                  <a16:creationId xmlns:a16="http://schemas.microsoft.com/office/drawing/2014/main" id="{B0D3F2D4-2942-4393-9A16-ADC662624BA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6710" y="4482853"/>
              <a:ext cx="201613" cy="185738"/>
            </a:xfrm>
            <a:custGeom>
              <a:avLst/>
              <a:gdLst>
                <a:gd name="T0" fmla="*/ 509 w 509"/>
                <a:gd name="T1" fmla="*/ 174 h 467"/>
                <a:gd name="T2" fmla="*/ 335 w 509"/>
                <a:gd name="T3" fmla="*/ 147 h 467"/>
                <a:gd name="T4" fmla="*/ 255 w 509"/>
                <a:gd name="T5" fmla="*/ 0 h 467"/>
                <a:gd name="T6" fmla="*/ 175 w 509"/>
                <a:gd name="T7" fmla="*/ 147 h 467"/>
                <a:gd name="T8" fmla="*/ 0 w 509"/>
                <a:gd name="T9" fmla="*/ 174 h 467"/>
                <a:gd name="T10" fmla="*/ 134 w 509"/>
                <a:gd name="T11" fmla="*/ 293 h 467"/>
                <a:gd name="T12" fmla="*/ 93 w 509"/>
                <a:gd name="T13" fmla="*/ 467 h 467"/>
                <a:gd name="T14" fmla="*/ 255 w 509"/>
                <a:gd name="T15" fmla="*/ 387 h 467"/>
                <a:gd name="T16" fmla="*/ 413 w 509"/>
                <a:gd name="T17" fmla="*/ 467 h 467"/>
                <a:gd name="T18" fmla="*/ 375 w 509"/>
                <a:gd name="T19" fmla="*/ 293 h 467"/>
                <a:gd name="T20" fmla="*/ 509 w 509"/>
                <a:gd name="T21" fmla="*/ 174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9" h="467">
                  <a:moveTo>
                    <a:pt x="509" y="174"/>
                  </a:moveTo>
                  <a:lnTo>
                    <a:pt x="335" y="147"/>
                  </a:lnTo>
                  <a:lnTo>
                    <a:pt x="255" y="0"/>
                  </a:lnTo>
                  <a:lnTo>
                    <a:pt x="175" y="147"/>
                  </a:lnTo>
                  <a:lnTo>
                    <a:pt x="0" y="174"/>
                  </a:lnTo>
                  <a:lnTo>
                    <a:pt x="134" y="293"/>
                  </a:lnTo>
                  <a:lnTo>
                    <a:pt x="93" y="467"/>
                  </a:lnTo>
                  <a:lnTo>
                    <a:pt x="255" y="387"/>
                  </a:lnTo>
                  <a:lnTo>
                    <a:pt x="413" y="467"/>
                  </a:lnTo>
                  <a:lnTo>
                    <a:pt x="375" y="293"/>
                  </a:lnTo>
                  <a:lnTo>
                    <a:pt x="509" y="1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reeform 3027">
              <a:extLst>
                <a:ext uri="{FF2B5EF4-FFF2-40B4-BE49-F238E27FC236}">
                  <a16:creationId xmlns:a16="http://schemas.microsoft.com/office/drawing/2014/main" id="{5F465F53-FB20-4EEC-8126-895C3F380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9795" y="4482853"/>
              <a:ext cx="201613" cy="185738"/>
            </a:xfrm>
            <a:custGeom>
              <a:avLst/>
              <a:gdLst>
                <a:gd name="T0" fmla="*/ 509 w 509"/>
                <a:gd name="T1" fmla="*/ 174 h 467"/>
                <a:gd name="T2" fmla="*/ 335 w 509"/>
                <a:gd name="T3" fmla="*/ 147 h 467"/>
                <a:gd name="T4" fmla="*/ 255 w 509"/>
                <a:gd name="T5" fmla="*/ 0 h 467"/>
                <a:gd name="T6" fmla="*/ 175 w 509"/>
                <a:gd name="T7" fmla="*/ 147 h 467"/>
                <a:gd name="T8" fmla="*/ 0 w 509"/>
                <a:gd name="T9" fmla="*/ 174 h 467"/>
                <a:gd name="T10" fmla="*/ 134 w 509"/>
                <a:gd name="T11" fmla="*/ 293 h 467"/>
                <a:gd name="T12" fmla="*/ 93 w 509"/>
                <a:gd name="T13" fmla="*/ 467 h 467"/>
                <a:gd name="T14" fmla="*/ 255 w 509"/>
                <a:gd name="T15" fmla="*/ 387 h 467"/>
                <a:gd name="T16" fmla="*/ 413 w 509"/>
                <a:gd name="T17" fmla="*/ 467 h 467"/>
                <a:gd name="T18" fmla="*/ 375 w 509"/>
                <a:gd name="T19" fmla="*/ 293 h 467"/>
                <a:gd name="T20" fmla="*/ 509 w 509"/>
                <a:gd name="T21" fmla="*/ 174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9" h="467">
                  <a:moveTo>
                    <a:pt x="509" y="174"/>
                  </a:moveTo>
                  <a:lnTo>
                    <a:pt x="335" y="147"/>
                  </a:lnTo>
                  <a:lnTo>
                    <a:pt x="255" y="0"/>
                  </a:lnTo>
                  <a:lnTo>
                    <a:pt x="175" y="147"/>
                  </a:lnTo>
                  <a:lnTo>
                    <a:pt x="0" y="174"/>
                  </a:lnTo>
                  <a:lnTo>
                    <a:pt x="134" y="293"/>
                  </a:lnTo>
                  <a:lnTo>
                    <a:pt x="93" y="467"/>
                  </a:lnTo>
                  <a:lnTo>
                    <a:pt x="255" y="387"/>
                  </a:lnTo>
                  <a:lnTo>
                    <a:pt x="413" y="467"/>
                  </a:lnTo>
                  <a:lnTo>
                    <a:pt x="375" y="293"/>
                  </a:lnTo>
                  <a:lnTo>
                    <a:pt x="509" y="1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Freeform 3027">
              <a:extLst>
                <a:ext uri="{FF2B5EF4-FFF2-40B4-BE49-F238E27FC236}">
                  <a16:creationId xmlns:a16="http://schemas.microsoft.com/office/drawing/2014/main" id="{D4A9623D-9B7F-40BC-8DEA-709CC618F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2880" y="4479625"/>
              <a:ext cx="201613" cy="185738"/>
            </a:xfrm>
            <a:custGeom>
              <a:avLst/>
              <a:gdLst>
                <a:gd name="T0" fmla="*/ 509 w 509"/>
                <a:gd name="T1" fmla="*/ 174 h 467"/>
                <a:gd name="T2" fmla="*/ 335 w 509"/>
                <a:gd name="T3" fmla="*/ 147 h 467"/>
                <a:gd name="T4" fmla="*/ 255 w 509"/>
                <a:gd name="T5" fmla="*/ 0 h 467"/>
                <a:gd name="T6" fmla="*/ 175 w 509"/>
                <a:gd name="T7" fmla="*/ 147 h 467"/>
                <a:gd name="T8" fmla="*/ 0 w 509"/>
                <a:gd name="T9" fmla="*/ 174 h 467"/>
                <a:gd name="T10" fmla="*/ 134 w 509"/>
                <a:gd name="T11" fmla="*/ 293 h 467"/>
                <a:gd name="T12" fmla="*/ 93 w 509"/>
                <a:gd name="T13" fmla="*/ 467 h 467"/>
                <a:gd name="T14" fmla="*/ 255 w 509"/>
                <a:gd name="T15" fmla="*/ 387 h 467"/>
                <a:gd name="T16" fmla="*/ 413 w 509"/>
                <a:gd name="T17" fmla="*/ 467 h 467"/>
                <a:gd name="T18" fmla="*/ 375 w 509"/>
                <a:gd name="T19" fmla="*/ 293 h 467"/>
                <a:gd name="T20" fmla="*/ 509 w 509"/>
                <a:gd name="T21" fmla="*/ 174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9" h="467">
                  <a:moveTo>
                    <a:pt x="509" y="174"/>
                  </a:moveTo>
                  <a:lnTo>
                    <a:pt x="335" y="147"/>
                  </a:lnTo>
                  <a:lnTo>
                    <a:pt x="255" y="0"/>
                  </a:lnTo>
                  <a:lnTo>
                    <a:pt x="175" y="147"/>
                  </a:lnTo>
                  <a:lnTo>
                    <a:pt x="0" y="174"/>
                  </a:lnTo>
                  <a:lnTo>
                    <a:pt x="134" y="293"/>
                  </a:lnTo>
                  <a:lnTo>
                    <a:pt x="93" y="467"/>
                  </a:lnTo>
                  <a:lnTo>
                    <a:pt x="255" y="387"/>
                  </a:lnTo>
                  <a:lnTo>
                    <a:pt x="413" y="467"/>
                  </a:lnTo>
                  <a:lnTo>
                    <a:pt x="375" y="293"/>
                  </a:lnTo>
                  <a:lnTo>
                    <a:pt x="509" y="1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eeform 3027">
              <a:extLst>
                <a:ext uri="{FF2B5EF4-FFF2-40B4-BE49-F238E27FC236}">
                  <a16:creationId xmlns:a16="http://schemas.microsoft.com/office/drawing/2014/main" id="{BA2334E8-1C5C-42C1-A9DB-CBEC305F1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5966" y="4479625"/>
              <a:ext cx="201613" cy="185738"/>
            </a:xfrm>
            <a:custGeom>
              <a:avLst/>
              <a:gdLst>
                <a:gd name="T0" fmla="*/ 509 w 509"/>
                <a:gd name="T1" fmla="*/ 174 h 467"/>
                <a:gd name="T2" fmla="*/ 335 w 509"/>
                <a:gd name="T3" fmla="*/ 147 h 467"/>
                <a:gd name="T4" fmla="*/ 255 w 509"/>
                <a:gd name="T5" fmla="*/ 0 h 467"/>
                <a:gd name="T6" fmla="*/ 175 w 509"/>
                <a:gd name="T7" fmla="*/ 147 h 467"/>
                <a:gd name="T8" fmla="*/ 0 w 509"/>
                <a:gd name="T9" fmla="*/ 174 h 467"/>
                <a:gd name="T10" fmla="*/ 134 w 509"/>
                <a:gd name="T11" fmla="*/ 293 h 467"/>
                <a:gd name="T12" fmla="*/ 93 w 509"/>
                <a:gd name="T13" fmla="*/ 467 h 467"/>
                <a:gd name="T14" fmla="*/ 255 w 509"/>
                <a:gd name="T15" fmla="*/ 387 h 467"/>
                <a:gd name="T16" fmla="*/ 413 w 509"/>
                <a:gd name="T17" fmla="*/ 467 h 467"/>
                <a:gd name="T18" fmla="*/ 375 w 509"/>
                <a:gd name="T19" fmla="*/ 293 h 467"/>
                <a:gd name="T20" fmla="*/ 509 w 509"/>
                <a:gd name="T21" fmla="*/ 174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9" h="467">
                  <a:moveTo>
                    <a:pt x="509" y="174"/>
                  </a:moveTo>
                  <a:lnTo>
                    <a:pt x="335" y="147"/>
                  </a:lnTo>
                  <a:lnTo>
                    <a:pt x="255" y="0"/>
                  </a:lnTo>
                  <a:lnTo>
                    <a:pt x="175" y="147"/>
                  </a:lnTo>
                  <a:lnTo>
                    <a:pt x="0" y="174"/>
                  </a:lnTo>
                  <a:lnTo>
                    <a:pt x="134" y="293"/>
                  </a:lnTo>
                  <a:lnTo>
                    <a:pt x="93" y="467"/>
                  </a:lnTo>
                  <a:lnTo>
                    <a:pt x="255" y="387"/>
                  </a:lnTo>
                  <a:lnTo>
                    <a:pt x="413" y="467"/>
                  </a:lnTo>
                  <a:lnTo>
                    <a:pt x="375" y="293"/>
                  </a:lnTo>
                  <a:lnTo>
                    <a:pt x="509" y="1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3" name="Rectángulo 3">
            <a:extLst>
              <a:ext uri="{FF2B5EF4-FFF2-40B4-BE49-F238E27FC236}">
                <a16:creationId xmlns:a16="http://schemas.microsoft.com/office/drawing/2014/main" id="{9DBAA1D5-D86D-46C8-AAD3-8CC76E1DBD9B}"/>
              </a:ext>
            </a:extLst>
          </p:cNvPr>
          <p:cNvSpPr/>
          <p:nvPr/>
        </p:nvSpPr>
        <p:spPr>
          <a:xfrm>
            <a:off x="8734712" y="4789056"/>
            <a:ext cx="1218937" cy="21544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4.9 stars I 221 reviews</a:t>
            </a:r>
            <a:endParaRPr kumimoji="0" lang="en-US" sz="10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54" name="Rectángulo 3">
            <a:extLst>
              <a:ext uri="{FF2B5EF4-FFF2-40B4-BE49-F238E27FC236}">
                <a16:creationId xmlns:a16="http://schemas.microsoft.com/office/drawing/2014/main" id="{6C776E3F-7C65-497C-A3AD-F6296409EB9D}"/>
              </a:ext>
            </a:extLst>
          </p:cNvPr>
          <p:cNvSpPr/>
          <p:nvPr/>
        </p:nvSpPr>
        <p:spPr>
          <a:xfrm>
            <a:off x="10515207" y="4789056"/>
            <a:ext cx="1218937" cy="21544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4.5 stars I 400 reviews</a:t>
            </a:r>
            <a:endParaRPr kumimoji="0" lang="en-US" sz="10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C091818A-3E9D-45F8-B289-55458CAB42E7}"/>
              </a:ext>
            </a:extLst>
          </p:cNvPr>
          <p:cNvGrpSpPr/>
          <p:nvPr/>
        </p:nvGrpSpPr>
        <p:grpSpPr>
          <a:xfrm>
            <a:off x="10515207" y="4479625"/>
            <a:ext cx="1173955" cy="188966"/>
            <a:chOff x="10764120" y="4479625"/>
            <a:chExt cx="1173955" cy="188966"/>
          </a:xfrm>
        </p:grpSpPr>
        <p:sp>
          <p:nvSpPr>
            <p:cNvPr id="56" name="Freeform 3027">
              <a:extLst>
                <a:ext uri="{FF2B5EF4-FFF2-40B4-BE49-F238E27FC236}">
                  <a16:creationId xmlns:a16="http://schemas.microsoft.com/office/drawing/2014/main" id="{52850C1E-D74C-45D3-B446-5092BF33E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4120" y="4482853"/>
              <a:ext cx="201613" cy="185738"/>
            </a:xfrm>
            <a:custGeom>
              <a:avLst/>
              <a:gdLst>
                <a:gd name="T0" fmla="*/ 509 w 509"/>
                <a:gd name="T1" fmla="*/ 174 h 467"/>
                <a:gd name="T2" fmla="*/ 335 w 509"/>
                <a:gd name="T3" fmla="*/ 147 h 467"/>
                <a:gd name="T4" fmla="*/ 255 w 509"/>
                <a:gd name="T5" fmla="*/ 0 h 467"/>
                <a:gd name="T6" fmla="*/ 175 w 509"/>
                <a:gd name="T7" fmla="*/ 147 h 467"/>
                <a:gd name="T8" fmla="*/ 0 w 509"/>
                <a:gd name="T9" fmla="*/ 174 h 467"/>
                <a:gd name="T10" fmla="*/ 134 w 509"/>
                <a:gd name="T11" fmla="*/ 293 h 467"/>
                <a:gd name="T12" fmla="*/ 93 w 509"/>
                <a:gd name="T13" fmla="*/ 467 h 467"/>
                <a:gd name="T14" fmla="*/ 255 w 509"/>
                <a:gd name="T15" fmla="*/ 387 h 467"/>
                <a:gd name="T16" fmla="*/ 413 w 509"/>
                <a:gd name="T17" fmla="*/ 467 h 467"/>
                <a:gd name="T18" fmla="*/ 375 w 509"/>
                <a:gd name="T19" fmla="*/ 293 h 467"/>
                <a:gd name="T20" fmla="*/ 509 w 509"/>
                <a:gd name="T21" fmla="*/ 174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9" h="467">
                  <a:moveTo>
                    <a:pt x="509" y="174"/>
                  </a:moveTo>
                  <a:lnTo>
                    <a:pt x="335" y="147"/>
                  </a:lnTo>
                  <a:lnTo>
                    <a:pt x="255" y="0"/>
                  </a:lnTo>
                  <a:lnTo>
                    <a:pt x="175" y="147"/>
                  </a:lnTo>
                  <a:lnTo>
                    <a:pt x="0" y="174"/>
                  </a:lnTo>
                  <a:lnTo>
                    <a:pt x="134" y="293"/>
                  </a:lnTo>
                  <a:lnTo>
                    <a:pt x="93" y="467"/>
                  </a:lnTo>
                  <a:lnTo>
                    <a:pt x="255" y="387"/>
                  </a:lnTo>
                  <a:lnTo>
                    <a:pt x="413" y="467"/>
                  </a:lnTo>
                  <a:lnTo>
                    <a:pt x="375" y="293"/>
                  </a:lnTo>
                  <a:lnTo>
                    <a:pt x="509" y="1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 3027">
              <a:extLst>
                <a:ext uri="{FF2B5EF4-FFF2-40B4-BE49-F238E27FC236}">
                  <a16:creationId xmlns:a16="http://schemas.microsoft.com/office/drawing/2014/main" id="{CB358CC8-8304-4512-A918-07C79F11B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7205" y="4482853"/>
              <a:ext cx="201613" cy="185738"/>
            </a:xfrm>
            <a:custGeom>
              <a:avLst/>
              <a:gdLst>
                <a:gd name="T0" fmla="*/ 509 w 509"/>
                <a:gd name="T1" fmla="*/ 174 h 467"/>
                <a:gd name="T2" fmla="*/ 335 w 509"/>
                <a:gd name="T3" fmla="*/ 147 h 467"/>
                <a:gd name="T4" fmla="*/ 255 w 509"/>
                <a:gd name="T5" fmla="*/ 0 h 467"/>
                <a:gd name="T6" fmla="*/ 175 w 509"/>
                <a:gd name="T7" fmla="*/ 147 h 467"/>
                <a:gd name="T8" fmla="*/ 0 w 509"/>
                <a:gd name="T9" fmla="*/ 174 h 467"/>
                <a:gd name="T10" fmla="*/ 134 w 509"/>
                <a:gd name="T11" fmla="*/ 293 h 467"/>
                <a:gd name="T12" fmla="*/ 93 w 509"/>
                <a:gd name="T13" fmla="*/ 467 h 467"/>
                <a:gd name="T14" fmla="*/ 255 w 509"/>
                <a:gd name="T15" fmla="*/ 387 h 467"/>
                <a:gd name="T16" fmla="*/ 413 w 509"/>
                <a:gd name="T17" fmla="*/ 467 h 467"/>
                <a:gd name="T18" fmla="*/ 375 w 509"/>
                <a:gd name="T19" fmla="*/ 293 h 467"/>
                <a:gd name="T20" fmla="*/ 509 w 509"/>
                <a:gd name="T21" fmla="*/ 174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9" h="467">
                  <a:moveTo>
                    <a:pt x="509" y="174"/>
                  </a:moveTo>
                  <a:lnTo>
                    <a:pt x="335" y="147"/>
                  </a:lnTo>
                  <a:lnTo>
                    <a:pt x="255" y="0"/>
                  </a:lnTo>
                  <a:lnTo>
                    <a:pt x="175" y="147"/>
                  </a:lnTo>
                  <a:lnTo>
                    <a:pt x="0" y="174"/>
                  </a:lnTo>
                  <a:lnTo>
                    <a:pt x="134" y="293"/>
                  </a:lnTo>
                  <a:lnTo>
                    <a:pt x="93" y="467"/>
                  </a:lnTo>
                  <a:lnTo>
                    <a:pt x="255" y="387"/>
                  </a:lnTo>
                  <a:lnTo>
                    <a:pt x="413" y="467"/>
                  </a:lnTo>
                  <a:lnTo>
                    <a:pt x="375" y="293"/>
                  </a:lnTo>
                  <a:lnTo>
                    <a:pt x="509" y="1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reeform 3027">
              <a:extLst>
                <a:ext uri="{FF2B5EF4-FFF2-40B4-BE49-F238E27FC236}">
                  <a16:creationId xmlns:a16="http://schemas.microsoft.com/office/drawing/2014/main" id="{5BB882D1-1BEE-41E0-90E8-173CA6217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0290" y="4482853"/>
              <a:ext cx="201613" cy="185738"/>
            </a:xfrm>
            <a:custGeom>
              <a:avLst/>
              <a:gdLst>
                <a:gd name="T0" fmla="*/ 509 w 509"/>
                <a:gd name="T1" fmla="*/ 174 h 467"/>
                <a:gd name="T2" fmla="*/ 335 w 509"/>
                <a:gd name="T3" fmla="*/ 147 h 467"/>
                <a:gd name="T4" fmla="*/ 255 w 509"/>
                <a:gd name="T5" fmla="*/ 0 h 467"/>
                <a:gd name="T6" fmla="*/ 175 w 509"/>
                <a:gd name="T7" fmla="*/ 147 h 467"/>
                <a:gd name="T8" fmla="*/ 0 w 509"/>
                <a:gd name="T9" fmla="*/ 174 h 467"/>
                <a:gd name="T10" fmla="*/ 134 w 509"/>
                <a:gd name="T11" fmla="*/ 293 h 467"/>
                <a:gd name="T12" fmla="*/ 93 w 509"/>
                <a:gd name="T13" fmla="*/ 467 h 467"/>
                <a:gd name="T14" fmla="*/ 255 w 509"/>
                <a:gd name="T15" fmla="*/ 387 h 467"/>
                <a:gd name="T16" fmla="*/ 413 w 509"/>
                <a:gd name="T17" fmla="*/ 467 h 467"/>
                <a:gd name="T18" fmla="*/ 375 w 509"/>
                <a:gd name="T19" fmla="*/ 293 h 467"/>
                <a:gd name="T20" fmla="*/ 509 w 509"/>
                <a:gd name="T21" fmla="*/ 174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9" h="467">
                  <a:moveTo>
                    <a:pt x="509" y="174"/>
                  </a:moveTo>
                  <a:lnTo>
                    <a:pt x="335" y="147"/>
                  </a:lnTo>
                  <a:lnTo>
                    <a:pt x="255" y="0"/>
                  </a:lnTo>
                  <a:lnTo>
                    <a:pt x="175" y="147"/>
                  </a:lnTo>
                  <a:lnTo>
                    <a:pt x="0" y="174"/>
                  </a:lnTo>
                  <a:lnTo>
                    <a:pt x="134" y="293"/>
                  </a:lnTo>
                  <a:lnTo>
                    <a:pt x="93" y="467"/>
                  </a:lnTo>
                  <a:lnTo>
                    <a:pt x="255" y="387"/>
                  </a:lnTo>
                  <a:lnTo>
                    <a:pt x="413" y="467"/>
                  </a:lnTo>
                  <a:lnTo>
                    <a:pt x="375" y="293"/>
                  </a:lnTo>
                  <a:lnTo>
                    <a:pt x="509" y="1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reeform 3027">
              <a:extLst>
                <a:ext uri="{FF2B5EF4-FFF2-40B4-BE49-F238E27FC236}">
                  <a16:creationId xmlns:a16="http://schemas.microsoft.com/office/drawing/2014/main" id="{D76A4B37-C02C-4C76-ABB4-A2D863303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93375" y="4479625"/>
              <a:ext cx="201613" cy="185738"/>
            </a:xfrm>
            <a:custGeom>
              <a:avLst/>
              <a:gdLst>
                <a:gd name="T0" fmla="*/ 509 w 509"/>
                <a:gd name="T1" fmla="*/ 174 h 467"/>
                <a:gd name="T2" fmla="*/ 335 w 509"/>
                <a:gd name="T3" fmla="*/ 147 h 467"/>
                <a:gd name="T4" fmla="*/ 255 w 509"/>
                <a:gd name="T5" fmla="*/ 0 h 467"/>
                <a:gd name="T6" fmla="*/ 175 w 509"/>
                <a:gd name="T7" fmla="*/ 147 h 467"/>
                <a:gd name="T8" fmla="*/ 0 w 509"/>
                <a:gd name="T9" fmla="*/ 174 h 467"/>
                <a:gd name="T10" fmla="*/ 134 w 509"/>
                <a:gd name="T11" fmla="*/ 293 h 467"/>
                <a:gd name="T12" fmla="*/ 93 w 509"/>
                <a:gd name="T13" fmla="*/ 467 h 467"/>
                <a:gd name="T14" fmla="*/ 255 w 509"/>
                <a:gd name="T15" fmla="*/ 387 h 467"/>
                <a:gd name="T16" fmla="*/ 413 w 509"/>
                <a:gd name="T17" fmla="*/ 467 h 467"/>
                <a:gd name="T18" fmla="*/ 375 w 509"/>
                <a:gd name="T19" fmla="*/ 293 h 467"/>
                <a:gd name="T20" fmla="*/ 509 w 509"/>
                <a:gd name="T21" fmla="*/ 174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9" h="467">
                  <a:moveTo>
                    <a:pt x="509" y="174"/>
                  </a:moveTo>
                  <a:lnTo>
                    <a:pt x="335" y="147"/>
                  </a:lnTo>
                  <a:lnTo>
                    <a:pt x="255" y="0"/>
                  </a:lnTo>
                  <a:lnTo>
                    <a:pt x="175" y="147"/>
                  </a:lnTo>
                  <a:lnTo>
                    <a:pt x="0" y="174"/>
                  </a:lnTo>
                  <a:lnTo>
                    <a:pt x="134" y="293"/>
                  </a:lnTo>
                  <a:lnTo>
                    <a:pt x="93" y="467"/>
                  </a:lnTo>
                  <a:lnTo>
                    <a:pt x="255" y="387"/>
                  </a:lnTo>
                  <a:lnTo>
                    <a:pt x="413" y="467"/>
                  </a:lnTo>
                  <a:lnTo>
                    <a:pt x="375" y="293"/>
                  </a:lnTo>
                  <a:lnTo>
                    <a:pt x="509" y="1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451C97F-F5E2-4AA1-9290-504AC831443E}"/>
                </a:ext>
              </a:extLst>
            </p:cNvPr>
            <p:cNvSpPr/>
            <p:nvPr/>
          </p:nvSpPr>
          <p:spPr>
            <a:xfrm>
              <a:off x="11835918" y="4479625"/>
              <a:ext cx="102157" cy="185738"/>
            </a:xfrm>
            <a:custGeom>
              <a:avLst/>
              <a:gdLst>
                <a:gd name="connsiteX0" fmla="*/ 1549 w 102157"/>
                <a:gd name="connsiteY0" fmla="*/ 0 h 185738"/>
                <a:gd name="connsiteX1" fmla="*/ 33236 w 102157"/>
                <a:gd name="connsiteY1" fmla="*/ 58466 h 185738"/>
                <a:gd name="connsiteX2" fmla="*/ 102157 w 102157"/>
                <a:gd name="connsiteY2" fmla="*/ 69205 h 185738"/>
                <a:gd name="connsiteX3" fmla="*/ 49080 w 102157"/>
                <a:gd name="connsiteY3" fmla="*/ 116534 h 185738"/>
                <a:gd name="connsiteX4" fmla="*/ 64132 w 102157"/>
                <a:gd name="connsiteY4" fmla="*/ 185738 h 185738"/>
                <a:gd name="connsiteX5" fmla="*/ 1549 w 102157"/>
                <a:gd name="connsiteY5" fmla="*/ 153920 h 185738"/>
                <a:gd name="connsiteX6" fmla="*/ 0 w 102157"/>
                <a:gd name="connsiteY6" fmla="*/ 154688 h 185738"/>
                <a:gd name="connsiteX7" fmla="*/ 0 w 102157"/>
                <a:gd name="connsiteY7" fmla="*/ 2858 h 185738"/>
                <a:gd name="connsiteX8" fmla="*/ 1549 w 102157"/>
                <a:gd name="connsiteY8" fmla="*/ 0 h 185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157" h="185738">
                  <a:moveTo>
                    <a:pt x="1549" y="0"/>
                  </a:moveTo>
                  <a:lnTo>
                    <a:pt x="33236" y="58466"/>
                  </a:lnTo>
                  <a:lnTo>
                    <a:pt x="102157" y="69205"/>
                  </a:lnTo>
                  <a:lnTo>
                    <a:pt x="49080" y="116534"/>
                  </a:lnTo>
                  <a:lnTo>
                    <a:pt x="64132" y="185738"/>
                  </a:lnTo>
                  <a:lnTo>
                    <a:pt x="1549" y="153920"/>
                  </a:lnTo>
                  <a:lnTo>
                    <a:pt x="0" y="154688"/>
                  </a:lnTo>
                  <a:lnTo>
                    <a:pt x="0" y="2858"/>
                  </a:lnTo>
                  <a:lnTo>
                    <a:pt x="154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BD692636-51CF-43DF-AC94-A39672DF1F52}"/>
                </a:ext>
              </a:extLst>
            </p:cNvPr>
            <p:cNvSpPr/>
            <p:nvPr/>
          </p:nvSpPr>
          <p:spPr>
            <a:xfrm>
              <a:off x="11736461" y="4482483"/>
              <a:ext cx="99456" cy="182880"/>
            </a:xfrm>
            <a:custGeom>
              <a:avLst/>
              <a:gdLst>
                <a:gd name="connsiteX0" fmla="*/ 99456 w 99456"/>
                <a:gd name="connsiteY0" fmla="*/ 0 h 182880"/>
                <a:gd name="connsiteX1" fmla="*/ 99456 w 99456"/>
                <a:gd name="connsiteY1" fmla="*/ 151830 h 182880"/>
                <a:gd name="connsiteX2" fmla="*/ 36837 w 99456"/>
                <a:gd name="connsiteY2" fmla="*/ 182880 h 182880"/>
                <a:gd name="connsiteX3" fmla="*/ 53077 w 99456"/>
                <a:gd name="connsiteY3" fmla="*/ 113676 h 182880"/>
                <a:gd name="connsiteX4" fmla="*/ 0 w 99456"/>
                <a:gd name="connsiteY4" fmla="*/ 66347 h 182880"/>
                <a:gd name="connsiteX5" fmla="*/ 69317 w 99456"/>
                <a:gd name="connsiteY5" fmla="*/ 55608 h 182880"/>
                <a:gd name="connsiteX6" fmla="*/ 99456 w 99456"/>
                <a:gd name="connsiteY6" fmla="*/ 0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456" h="182880">
                  <a:moveTo>
                    <a:pt x="99456" y="0"/>
                  </a:moveTo>
                  <a:lnTo>
                    <a:pt x="99456" y="151830"/>
                  </a:lnTo>
                  <a:lnTo>
                    <a:pt x="36837" y="182880"/>
                  </a:lnTo>
                  <a:lnTo>
                    <a:pt x="53077" y="113676"/>
                  </a:lnTo>
                  <a:lnTo>
                    <a:pt x="0" y="66347"/>
                  </a:lnTo>
                  <a:lnTo>
                    <a:pt x="69317" y="55608"/>
                  </a:lnTo>
                  <a:lnTo>
                    <a:pt x="9945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762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: Top Corners Rounded 48">
            <a:extLst>
              <a:ext uri="{FF2B5EF4-FFF2-40B4-BE49-F238E27FC236}">
                <a16:creationId xmlns:a16="http://schemas.microsoft.com/office/drawing/2014/main" id="{3422DC63-C870-4BE3-ADDB-95C78CC4F219}"/>
              </a:ext>
            </a:extLst>
          </p:cNvPr>
          <p:cNvSpPr/>
          <p:nvPr/>
        </p:nvSpPr>
        <p:spPr>
          <a:xfrm>
            <a:off x="3508375" y="707572"/>
            <a:ext cx="5175252" cy="6150428"/>
          </a:xfrm>
          <a:prstGeom prst="round2SameRect">
            <a:avLst>
              <a:gd name="adj1" fmla="val 8970"/>
              <a:gd name="adj2" fmla="val 0"/>
            </a:avLst>
          </a:prstGeom>
          <a:gradFill>
            <a:gsLst>
              <a:gs pos="90000">
                <a:srgbClr val="53DBD2"/>
              </a:gs>
              <a:gs pos="8000">
                <a:srgbClr val="B7C9F9"/>
              </a:gs>
            </a:gsLst>
            <a:lin ang="3000000" scaled="0"/>
          </a:gradFill>
          <a:ln>
            <a:noFill/>
          </a:ln>
          <a:effectLst>
            <a:outerShdw blurRad="50800" dist="38100" dir="16200000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CEC5F8E-25A9-4CA4-8B11-B12CD90B11C4}"/>
              </a:ext>
            </a:extLst>
          </p:cNvPr>
          <p:cNvGrpSpPr/>
          <p:nvPr/>
        </p:nvGrpSpPr>
        <p:grpSpPr>
          <a:xfrm>
            <a:off x="4333876" y="3338508"/>
            <a:ext cx="3524251" cy="2651125"/>
            <a:chOff x="976313" y="2686050"/>
            <a:chExt cx="3876676" cy="2916238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DF506CEB-935A-4DAC-ABB3-B3B813A5C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9576" y="4845050"/>
              <a:ext cx="111125" cy="611188"/>
            </a:xfrm>
            <a:custGeom>
              <a:avLst/>
              <a:gdLst>
                <a:gd name="T0" fmla="*/ 70 w 70"/>
                <a:gd name="T1" fmla="*/ 385 h 385"/>
                <a:gd name="T2" fmla="*/ 0 w 70"/>
                <a:gd name="T3" fmla="*/ 385 h 385"/>
                <a:gd name="T4" fmla="*/ 0 w 70"/>
                <a:gd name="T5" fmla="*/ 0 h 385"/>
                <a:gd name="T6" fmla="*/ 70 w 70"/>
                <a:gd name="T7" fmla="*/ 0 h 385"/>
                <a:gd name="T8" fmla="*/ 70 w 70"/>
                <a:gd name="T9" fmla="*/ 385 h 385"/>
                <a:gd name="T10" fmla="*/ 70 w 70"/>
                <a:gd name="T11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385">
                  <a:moveTo>
                    <a:pt x="70" y="385"/>
                  </a:moveTo>
                  <a:lnTo>
                    <a:pt x="0" y="385"/>
                  </a:lnTo>
                  <a:lnTo>
                    <a:pt x="0" y="0"/>
                  </a:lnTo>
                  <a:lnTo>
                    <a:pt x="70" y="0"/>
                  </a:lnTo>
                  <a:lnTo>
                    <a:pt x="70" y="385"/>
                  </a:lnTo>
                  <a:lnTo>
                    <a:pt x="70" y="385"/>
                  </a:ln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9BFFD758-88EE-4A41-9550-423BA8D11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8088" y="4845050"/>
              <a:ext cx="111125" cy="611188"/>
            </a:xfrm>
            <a:custGeom>
              <a:avLst/>
              <a:gdLst>
                <a:gd name="T0" fmla="*/ 70 w 70"/>
                <a:gd name="T1" fmla="*/ 385 h 385"/>
                <a:gd name="T2" fmla="*/ 0 w 70"/>
                <a:gd name="T3" fmla="*/ 385 h 385"/>
                <a:gd name="T4" fmla="*/ 0 w 70"/>
                <a:gd name="T5" fmla="*/ 0 h 385"/>
                <a:gd name="T6" fmla="*/ 70 w 70"/>
                <a:gd name="T7" fmla="*/ 0 h 385"/>
                <a:gd name="T8" fmla="*/ 70 w 70"/>
                <a:gd name="T9" fmla="*/ 385 h 385"/>
                <a:gd name="T10" fmla="*/ 70 w 70"/>
                <a:gd name="T11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385">
                  <a:moveTo>
                    <a:pt x="70" y="385"/>
                  </a:moveTo>
                  <a:lnTo>
                    <a:pt x="0" y="385"/>
                  </a:lnTo>
                  <a:lnTo>
                    <a:pt x="0" y="0"/>
                  </a:lnTo>
                  <a:lnTo>
                    <a:pt x="70" y="0"/>
                  </a:lnTo>
                  <a:lnTo>
                    <a:pt x="70" y="385"/>
                  </a:lnTo>
                  <a:lnTo>
                    <a:pt x="70" y="385"/>
                  </a:ln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E26DE1A3-C0B5-4B28-9299-E03894486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313" y="2686050"/>
              <a:ext cx="3590925" cy="2211388"/>
            </a:xfrm>
            <a:custGeom>
              <a:avLst/>
              <a:gdLst>
                <a:gd name="T0" fmla="*/ 2262 w 2262"/>
                <a:gd name="T1" fmla="*/ 1393 h 1393"/>
                <a:gd name="T2" fmla="*/ 0 w 2262"/>
                <a:gd name="T3" fmla="*/ 1393 h 1393"/>
                <a:gd name="T4" fmla="*/ 0 w 2262"/>
                <a:gd name="T5" fmla="*/ 0 h 1393"/>
                <a:gd name="T6" fmla="*/ 2262 w 2262"/>
                <a:gd name="T7" fmla="*/ 0 h 1393"/>
                <a:gd name="T8" fmla="*/ 2262 w 2262"/>
                <a:gd name="T9" fmla="*/ 1393 h 1393"/>
                <a:gd name="T10" fmla="*/ 2262 w 2262"/>
                <a:gd name="T11" fmla="*/ 1393 h 1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2" h="1393">
                  <a:moveTo>
                    <a:pt x="2262" y="1393"/>
                  </a:moveTo>
                  <a:lnTo>
                    <a:pt x="0" y="1393"/>
                  </a:lnTo>
                  <a:lnTo>
                    <a:pt x="0" y="0"/>
                  </a:lnTo>
                  <a:lnTo>
                    <a:pt x="2262" y="0"/>
                  </a:lnTo>
                  <a:lnTo>
                    <a:pt x="2262" y="1393"/>
                  </a:lnTo>
                  <a:lnTo>
                    <a:pt x="2262" y="1393"/>
                  </a:lnTo>
                  <a:close/>
                </a:path>
              </a:pathLst>
            </a:custGeom>
            <a:solidFill>
              <a:srgbClr val="C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72FB0928-3CC2-4B2B-8183-AF89D4E06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4588" y="2836863"/>
              <a:ext cx="3248025" cy="1914525"/>
            </a:xfrm>
            <a:custGeom>
              <a:avLst/>
              <a:gdLst>
                <a:gd name="T0" fmla="*/ 2046 w 2046"/>
                <a:gd name="T1" fmla="*/ 1206 h 1206"/>
                <a:gd name="T2" fmla="*/ 0 w 2046"/>
                <a:gd name="T3" fmla="*/ 1206 h 1206"/>
                <a:gd name="T4" fmla="*/ 0 w 2046"/>
                <a:gd name="T5" fmla="*/ 0 h 1206"/>
                <a:gd name="T6" fmla="*/ 2046 w 2046"/>
                <a:gd name="T7" fmla="*/ 0 h 1206"/>
                <a:gd name="T8" fmla="*/ 2046 w 2046"/>
                <a:gd name="T9" fmla="*/ 1206 h 1206"/>
                <a:gd name="T10" fmla="*/ 2046 w 2046"/>
                <a:gd name="T11" fmla="*/ 1206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6" h="1206">
                  <a:moveTo>
                    <a:pt x="2046" y="1206"/>
                  </a:moveTo>
                  <a:lnTo>
                    <a:pt x="0" y="1206"/>
                  </a:lnTo>
                  <a:lnTo>
                    <a:pt x="0" y="0"/>
                  </a:lnTo>
                  <a:lnTo>
                    <a:pt x="2046" y="0"/>
                  </a:lnTo>
                  <a:lnTo>
                    <a:pt x="2046" y="1206"/>
                  </a:lnTo>
                  <a:lnTo>
                    <a:pt x="2046" y="1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320EFD0D-9110-4BDB-B6E9-E44AEFBE5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0488" y="3436938"/>
              <a:ext cx="2103438" cy="1135063"/>
            </a:xfrm>
            <a:custGeom>
              <a:avLst/>
              <a:gdLst>
                <a:gd name="T0" fmla="*/ 353 w 362"/>
                <a:gd name="T1" fmla="*/ 195 h 195"/>
                <a:gd name="T2" fmla="*/ 0 w 362"/>
                <a:gd name="T3" fmla="*/ 195 h 195"/>
                <a:gd name="T4" fmla="*/ 45 w 362"/>
                <a:gd name="T5" fmla="*/ 43 h 195"/>
                <a:gd name="T6" fmla="*/ 138 w 362"/>
                <a:gd name="T7" fmla="*/ 121 h 195"/>
                <a:gd name="T8" fmla="*/ 186 w 362"/>
                <a:gd name="T9" fmla="*/ 31 h 195"/>
                <a:gd name="T10" fmla="*/ 268 w 362"/>
                <a:gd name="T11" fmla="*/ 119 h 195"/>
                <a:gd name="T12" fmla="*/ 314 w 362"/>
                <a:gd name="T13" fmla="*/ 8 h 195"/>
                <a:gd name="T14" fmla="*/ 353 w 362"/>
                <a:gd name="T1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2" h="195">
                  <a:moveTo>
                    <a:pt x="353" y="195"/>
                  </a:move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2" y="62"/>
                    <a:pt x="45" y="43"/>
                  </a:cubicBezTo>
                  <a:cubicBezTo>
                    <a:pt x="88" y="24"/>
                    <a:pt x="117" y="120"/>
                    <a:pt x="138" y="121"/>
                  </a:cubicBezTo>
                  <a:cubicBezTo>
                    <a:pt x="158" y="123"/>
                    <a:pt x="156" y="43"/>
                    <a:pt x="186" y="31"/>
                  </a:cubicBezTo>
                  <a:cubicBezTo>
                    <a:pt x="262" y="0"/>
                    <a:pt x="254" y="121"/>
                    <a:pt x="268" y="119"/>
                  </a:cubicBezTo>
                  <a:cubicBezTo>
                    <a:pt x="282" y="118"/>
                    <a:pt x="295" y="8"/>
                    <a:pt x="314" y="8"/>
                  </a:cubicBezTo>
                  <a:cubicBezTo>
                    <a:pt x="362" y="8"/>
                    <a:pt x="353" y="195"/>
                    <a:pt x="353" y="195"/>
                  </a:cubicBezTo>
                  <a:close/>
                </a:path>
              </a:pathLst>
            </a:custGeom>
            <a:solidFill>
              <a:srgbClr val="DBD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DB67EBE9-A138-42F6-963E-B65E4C0F3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0488" y="3559175"/>
              <a:ext cx="2051050" cy="1012825"/>
            </a:xfrm>
            <a:custGeom>
              <a:avLst/>
              <a:gdLst>
                <a:gd name="T0" fmla="*/ 353 w 353"/>
                <a:gd name="T1" fmla="*/ 174 h 174"/>
                <a:gd name="T2" fmla="*/ 0 w 353"/>
                <a:gd name="T3" fmla="*/ 174 h 174"/>
                <a:gd name="T4" fmla="*/ 52 w 353"/>
                <a:gd name="T5" fmla="*/ 42 h 174"/>
                <a:gd name="T6" fmla="*/ 135 w 353"/>
                <a:gd name="T7" fmla="*/ 115 h 174"/>
                <a:gd name="T8" fmla="*/ 206 w 353"/>
                <a:gd name="T9" fmla="*/ 49 h 174"/>
                <a:gd name="T10" fmla="*/ 274 w 353"/>
                <a:gd name="T11" fmla="*/ 123 h 174"/>
                <a:gd name="T12" fmla="*/ 314 w 353"/>
                <a:gd name="T13" fmla="*/ 0 h 174"/>
                <a:gd name="T14" fmla="*/ 353 w 353"/>
                <a:gd name="T15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3" h="174">
                  <a:moveTo>
                    <a:pt x="353" y="174"/>
                  </a:moveTo>
                  <a:cubicBezTo>
                    <a:pt x="0" y="174"/>
                    <a:pt x="0" y="174"/>
                    <a:pt x="0" y="174"/>
                  </a:cubicBezTo>
                  <a:cubicBezTo>
                    <a:pt x="0" y="174"/>
                    <a:pt x="9" y="61"/>
                    <a:pt x="52" y="42"/>
                  </a:cubicBezTo>
                  <a:cubicBezTo>
                    <a:pt x="96" y="22"/>
                    <a:pt x="115" y="114"/>
                    <a:pt x="135" y="115"/>
                  </a:cubicBezTo>
                  <a:cubicBezTo>
                    <a:pt x="155" y="117"/>
                    <a:pt x="174" y="52"/>
                    <a:pt x="206" y="49"/>
                  </a:cubicBezTo>
                  <a:cubicBezTo>
                    <a:pt x="238" y="47"/>
                    <a:pt x="260" y="124"/>
                    <a:pt x="274" y="123"/>
                  </a:cubicBezTo>
                  <a:cubicBezTo>
                    <a:pt x="288" y="122"/>
                    <a:pt x="295" y="0"/>
                    <a:pt x="314" y="0"/>
                  </a:cubicBezTo>
                  <a:cubicBezTo>
                    <a:pt x="353" y="0"/>
                    <a:pt x="353" y="174"/>
                    <a:pt x="353" y="174"/>
                  </a:cubicBezTo>
                  <a:close/>
                </a:path>
              </a:pathLst>
            </a:custGeom>
            <a:solidFill>
              <a:srgbClr val="32D8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B471A917-970C-437A-B06C-9F4A3A0D81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0488" y="3867150"/>
              <a:ext cx="2062163" cy="704850"/>
            </a:xfrm>
            <a:custGeom>
              <a:avLst/>
              <a:gdLst>
                <a:gd name="T0" fmla="*/ 353 w 355"/>
                <a:gd name="T1" fmla="*/ 121 h 121"/>
                <a:gd name="T2" fmla="*/ 0 w 355"/>
                <a:gd name="T3" fmla="*/ 121 h 121"/>
                <a:gd name="T4" fmla="*/ 55 w 355"/>
                <a:gd name="T5" fmla="*/ 46 h 121"/>
                <a:gd name="T6" fmla="*/ 141 w 355"/>
                <a:gd name="T7" fmla="*/ 81 h 121"/>
                <a:gd name="T8" fmla="*/ 202 w 355"/>
                <a:gd name="T9" fmla="*/ 3 h 121"/>
                <a:gd name="T10" fmla="*/ 266 w 355"/>
                <a:gd name="T11" fmla="*/ 95 h 121"/>
                <a:gd name="T12" fmla="*/ 317 w 355"/>
                <a:gd name="T13" fmla="*/ 17 h 121"/>
                <a:gd name="T14" fmla="*/ 353 w 355"/>
                <a:gd name="T1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121">
                  <a:moveTo>
                    <a:pt x="353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12" y="65"/>
                    <a:pt x="55" y="46"/>
                  </a:cubicBezTo>
                  <a:cubicBezTo>
                    <a:pt x="98" y="27"/>
                    <a:pt x="121" y="80"/>
                    <a:pt x="141" y="81"/>
                  </a:cubicBezTo>
                  <a:cubicBezTo>
                    <a:pt x="162" y="82"/>
                    <a:pt x="170" y="5"/>
                    <a:pt x="202" y="3"/>
                  </a:cubicBezTo>
                  <a:cubicBezTo>
                    <a:pt x="234" y="0"/>
                    <a:pt x="216" y="95"/>
                    <a:pt x="266" y="95"/>
                  </a:cubicBezTo>
                  <a:cubicBezTo>
                    <a:pt x="303" y="95"/>
                    <a:pt x="297" y="17"/>
                    <a:pt x="317" y="17"/>
                  </a:cubicBezTo>
                  <a:cubicBezTo>
                    <a:pt x="355" y="17"/>
                    <a:pt x="353" y="121"/>
                    <a:pt x="353" y="121"/>
                  </a:cubicBezTo>
                  <a:close/>
                </a:path>
              </a:pathLst>
            </a:custGeom>
            <a:solidFill>
              <a:srgbClr val="2D51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4FFC9842-A03D-4B02-9577-94D28D874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663" y="3448050"/>
              <a:ext cx="604838" cy="111125"/>
            </a:xfrm>
            <a:custGeom>
              <a:avLst/>
              <a:gdLst>
                <a:gd name="T0" fmla="*/ 381 w 381"/>
                <a:gd name="T1" fmla="*/ 70 h 70"/>
                <a:gd name="T2" fmla="*/ 0 w 381"/>
                <a:gd name="T3" fmla="*/ 70 h 70"/>
                <a:gd name="T4" fmla="*/ 0 w 381"/>
                <a:gd name="T5" fmla="*/ 0 h 70"/>
                <a:gd name="T6" fmla="*/ 381 w 381"/>
                <a:gd name="T7" fmla="*/ 0 h 70"/>
                <a:gd name="T8" fmla="*/ 381 w 381"/>
                <a:gd name="T9" fmla="*/ 70 h 70"/>
                <a:gd name="T10" fmla="*/ 381 w 381"/>
                <a:gd name="T1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1" h="70">
                  <a:moveTo>
                    <a:pt x="381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381" y="0"/>
                  </a:lnTo>
                  <a:lnTo>
                    <a:pt x="381" y="70"/>
                  </a:lnTo>
                  <a:lnTo>
                    <a:pt x="381" y="70"/>
                  </a:lnTo>
                  <a:close/>
                </a:path>
              </a:pathLst>
            </a:custGeom>
            <a:solidFill>
              <a:srgbClr val="DBD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D7B8925F-6EE3-41B2-816E-37DAD38B61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663" y="3686175"/>
              <a:ext cx="604838" cy="104775"/>
            </a:xfrm>
            <a:custGeom>
              <a:avLst/>
              <a:gdLst>
                <a:gd name="T0" fmla="*/ 381 w 381"/>
                <a:gd name="T1" fmla="*/ 66 h 66"/>
                <a:gd name="T2" fmla="*/ 0 w 381"/>
                <a:gd name="T3" fmla="*/ 66 h 66"/>
                <a:gd name="T4" fmla="*/ 0 w 381"/>
                <a:gd name="T5" fmla="*/ 0 h 66"/>
                <a:gd name="T6" fmla="*/ 381 w 381"/>
                <a:gd name="T7" fmla="*/ 0 h 66"/>
                <a:gd name="T8" fmla="*/ 381 w 381"/>
                <a:gd name="T9" fmla="*/ 66 h 66"/>
                <a:gd name="T10" fmla="*/ 381 w 381"/>
                <a:gd name="T1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1" h="66">
                  <a:moveTo>
                    <a:pt x="381" y="66"/>
                  </a:moveTo>
                  <a:lnTo>
                    <a:pt x="0" y="66"/>
                  </a:lnTo>
                  <a:lnTo>
                    <a:pt x="0" y="0"/>
                  </a:lnTo>
                  <a:lnTo>
                    <a:pt x="381" y="0"/>
                  </a:lnTo>
                  <a:lnTo>
                    <a:pt x="381" y="66"/>
                  </a:lnTo>
                  <a:lnTo>
                    <a:pt x="381" y="66"/>
                  </a:lnTo>
                  <a:close/>
                </a:path>
              </a:pathLst>
            </a:custGeom>
            <a:solidFill>
              <a:srgbClr val="DBD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85365BBE-17A8-462F-9B34-2801C33EE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663" y="3925888"/>
              <a:ext cx="604838" cy="104775"/>
            </a:xfrm>
            <a:custGeom>
              <a:avLst/>
              <a:gdLst>
                <a:gd name="T0" fmla="*/ 381 w 381"/>
                <a:gd name="T1" fmla="*/ 66 h 66"/>
                <a:gd name="T2" fmla="*/ 0 w 381"/>
                <a:gd name="T3" fmla="*/ 66 h 66"/>
                <a:gd name="T4" fmla="*/ 0 w 381"/>
                <a:gd name="T5" fmla="*/ 0 h 66"/>
                <a:gd name="T6" fmla="*/ 381 w 381"/>
                <a:gd name="T7" fmla="*/ 0 h 66"/>
                <a:gd name="T8" fmla="*/ 381 w 381"/>
                <a:gd name="T9" fmla="*/ 66 h 66"/>
                <a:gd name="T10" fmla="*/ 381 w 381"/>
                <a:gd name="T1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1" h="66">
                  <a:moveTo>
                    <a:pt x="381" y="66"/>
                  </a:moveTo>
                  <a:lnTo>
                    <a:pt x="0" y="66"/>
                  </a:lnTo>
                  <a:lnTo>
                    <a:pt x="0" y="0"/>
                  </a:lnTo>
                  <a:lnTo>
                    <a:pt x="381" y="0"/>
                  </a:lnTo>
                  <a:lnTo>
                    <a:pt x="381" y="66"/>
                  </a:lnTo>
                  <a:lnTo>
                    <a:pt x="381" y="66"/>
                  </a:lnTo>
                  <a:close/>
                </a:path>
              </a:pathLst>
            </a:custGeom>
            <a:solidFill>
              <a:srgbClr val="21C0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12F81469-BE5D-47A6-A443-1018AB8E1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663" y="4157663"/>
              <a:ext cx="604838" cy="111125"/>
            </a:xfrm>
            <a:custGeom>
              <a:avLst/>
              <a:gdLst>
                <a:gd name="T0" fmla="*/ 381 w 381"/>
                <a:gd name="T1" fmla="*/ 70 h 70"/>
                <a:gd name="T2" fmla="*/ 0 w 381"/>
                <a:gd name="T3" fmla="*/ 70 h 70"/>
                <a:gd name="T4" fmla="*/ 0 w 381"/>
                <a:gd name="T5" fmla="*/ 0 h 70"/>
                <a:gd name="T6" fmla="*/ 381 w 381"/>
                <a:gd name="T7" fmla="*/ 0 h 70"/>
                <a:gd name="T8" fmla="*/ 381 w 381"/>
                <a:gd name="T9" fmla="*/ 70 h 70"/>
                <a:gd name="T10" fmla="*/ 381 w 381"/>
                <a:gd name="T1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1" h="70">
                  <a:moveTo>
                    <a:pt x="381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381" y="0"/>
                  </a:lnTo>
                  <a:lnTo>
                    <a:pt x="381" y="70"/>
                  </a:lnTo>
                  <a:lnTo>
                    <a:pt x="381" y="70"/>
                  </a:lnTo>
                  <a:close/>
                </a:path>
              </a:pathLst>
            </a:custGeom>
            <a:solidFill>
              <a:srgbClr val="DBD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9917D61C-EDB7-423A-A29D-C50C0D645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663" y="4397375"/>
              <a:ext cx="604838" cy="109538"/>
            </a:xfrm>
            <a:custGeom>
              <a:avLst/>
              <a:gdLst>
                <a:gd name="T0" fmla="*/ 381 w 381"/>
                <a:gd name="T1" fmla="*/ 69 h 69"/>
                <a:gd name="T2" fmla="*/ 0 w 381"/>
                <a:gd name="T3" fmla="*/ 69 h 69"/>
                <a:gd name="T4" fmla="*/ 0 w 381"/>
                <a:gd name="T5" fmla="*/ 0 h 69"/>
                <a:gd name="T6" fmla="*/ 381 w 381"/>
                <a:gd name="T7" fmla="*/ 0 h 69"/>
                <a:gd name="T8" fmla="*/ 381 w 381"/>
                <a:gd name="T9" fmla="*/ 69 h 69"/>
                <a:gd name="T10" fmla="*/ 381 w 381"/>
                <a:gd name="T1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1" h="69">
                  <a:moveTo>
                    <a:pt x="381" y="69"/>
                  </a:moveTo>
                  <a:lnTo>
                    <a:pt x="0" y="69"/>
                  </a:lnTo>
                  <a:lnTo>
                    <a:pt x="0" y="0"/>
                  </a:lnTo>
                  <a:lnTo>
                    <a:pt x="381" y="0"/>
                  </a:lnTo>
                  <a:lnTo>
                    <a:pt x="381" y="69"/>
                  </a:lnTo>
                  <a:lnTo>
                    <a:pt x="381" y="69"/>
                  </a:lnTo>
                  <a:close/>
                </a:path>
              </a:pathLst>
            </a:custGeom>
            <a:solidFill>
              <a:srgbClr val="3E67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8FBA49CA-922E-492C-8995-102777233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8101" y="2952750"/>
              <a:ext cx="109538" cy="111125"/>
            </a:xfrm>
            <a:custGeom>
              <a:avLst/>
              <a:gdLst>
                <a:gd name="T0" fmla="*/ 69 w 69"/>
                <a:gd name="T1" fmla="*/ 70 h 70"/>
                <a:gd name="T2" fmla="*/ 0 w 69"/>
                <a:gd name="T3" fmla="*/ 70 h 70"/>
                <a:gd name="T4" fmla="*/ 0 w 69"/>
                <a:gd name="T5" fmla="*/ 0 h 70"/>
                <a:gd name="T6" fmla="*/ 69 w 69"/>
                <a:gd name="T7" fmla="*/ 0 h 70"/>
                <a:gd name="T8" fmla="*/ 69 w 69"/>
                <a:gd name="T9" fmla="*/ 70 h 70"/>
                <a:gd name="T10" fmla="*/ 69 w 69"/>
                <a:gd name="T1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70">
                  <a:moveTo>
                    <a:pt x="69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69" y="0"/>
                  </a:lnTo>
                  <a:lnTo>
                    <a:pt x="69" y="70"/>
                  </a:lnTo>
                  <a:lnTo>
                    <a:pt x="69" y="70"/>
                  </a:lnTo>
                  <a:close/>
                </a:path>
              </a:pathLst>
            </a:custGeom>
            <a:solidFill>
              <a:srgbClr val="32D8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9AA1EE6F-FEB6-4B37-A9E4-77841D7A1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2413" y="2952750"/>
              <a:ext cx="506413" cy="111125"/>
            </a:xfrm>
            <a:custGeom>
              <a:avLst/>
              <a:gdLst>
                <a:gd name="T0" fmla="*/ 319 w 319"/>
                <a:gd name="T1" fmla="*/ 70 h 70"/>
                <a:gd name="T2" fmla="*/ 0 w 319"/>
                <a:gd name="T3" fmla="*/ 70 h 70"/>
                <a:gd name="T4" fmla="*/ 0 w 319"/>
                <a:gd name="T5" fmla="*/ 0 h 70"/>
                <a:gd name="T6" fmla="*/ 319 w 319"/>
                <a:gd name="T7" fmla="*/ 0 h 70"/>
                <a:gd name="T8" fmla="*/ 319 w 319"/>
                <a:gd name="T9" fmla="*/ 70 h 70"/>
                <a:gd name="T10" fmla="*/ 319 w 319"/>
                <a:gd name="T1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70">
                  <a:moveTo>
                    <a:pt x="319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319" y="0"/>
                  </a:lnTo>
                  <a:lnTo>
                    <a:pt x="319" y="70"/>
                  </a:lnTo>
                  <a:lnTo>
                    <a:pt x="319" y="70"/>
                  </a:lnTo>
                  <a:close/>
                </a:path>
              </a:pathLst>
            </a:custGeom>
            <a:solidFill>
              <a:srgbClr val="DBD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D2F7FA3B-9D36-4D5E-B2D1-D3AAD27DD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8101" y="3140075"/>
              <a:ext cx="109538" cy="109538"/>
            </a:xfrm>
            <a:custGeom>
              <a:avLst/>
              <a:gdLst>
                <a:gd name="T0" fmla="*/ 69 w 69"/>
                <a:gd name="T1" fmla="*/ 69 h 69"/>
                <a:gd name="T2" fmla="*/ 0 w 69"/>
                <a:gd name="T3" fmla="*/ 69 h 69"/>
                <a:gd name="T4" fmla="*/ 0 w 69"/>
                <a:gd name="T5" fmla="*/ 0 h 69"/>
                <a:gd name="T6" fmla="*/ 69 w 69"/>
                <a:gd name="T7" fmla="*/ 0 h 69"/>
                <a:gd name="T8" fmla="*/ 69 w 69"/>
                <a:gd name="T9" fmla="*/ 69 h 69"/>
                <a:gd name="T10" fmla="*/ 69 w 69"/>
                <a:gd name="T1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69">
                  <a:moveTo>
                    <a:pt x="69" y="69"/>
                  </a:moveTo>
                  <a:lnTo>
                    <a:pt x="0" y="69"/>
                  </a:lnTo>
                  <a:lnTo>
                    <a:pt x="0" y="0"/>
                  </a:lnTo>
                  <a:lnTo>
                    <a:pt x="69" y="0"/>
                  </a:lnTo>
                  <a:lnTo>
                    <a:pt x="69" y="69"/>
                  </a:lnTo>
                  <a:lnTo>
                    <a:pt x="69" y="69"/>
                  </a:lnTo>
                  <a:close/>
                </a:path>
              </a:pathLst>
            </a:custGeom>
            <a:solidFill>
              <a:srgbClr val="32D8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3AA0E0FC-A7CF-49E9-8B4B-1E44827786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2413" y="3140075"/>
              <a:ext cx="506413" cy="109538"/>
            </a:xfrm>
            <a:custGeom>
              <a:avLst/>
              <a:gdLst>
                <a:gd name="T0" fmla="*/ 319 w 319"/>
                <a:gd name="T1" fmla="*/ 69 h 69"/>
                <a:gd name="T2" fmla="*/ 0 w 319"/>
                <a:gd name="T3" fmla="*/ 69 h 69"/>
                <a:gd name="T4" fmla="*/ 0 w 319"/>
                <a:gd name="T5" fmla="*/ 0 h 69"/>
                <a:gd name="T6" fmla="*/ 319 w 319"/>
                <a:gd name="T7" fmla="*/ 0 h 69"/>
                <a:gd name="T8" fmla="*/ 319 w 319"/>
                <a:gd name="T9" fmla="*/ 69 h 69"/>
                <a:gd name="T10" fmla="*/ 319 w 319"/>
                <a:gd name="T1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69">
                  <a:moveTo>
                    <a:pt x="319" y="69"/>
                  </a:moveTo>
                  <a:lnTo>
                    <a:pt x="0" y="69"/>
                  </a:lnTo>
                  <a:lnTo>
                    <a:pt x="0" y="0"/>
                  </a:lnTo>
                  <a:lnTo>
                    <a:pt x="319" y="0"/>
                  </a:lnTo>
                  <a:lnTo>
                    <a:pt x="319" y="69"/>
                  </a:lnTo>
                  <a:lnTo>
                    <a:pt x="319" y="69"/>
                  </a:lnTo>
                  <a:close/>
                </a:path>
              </a:pathLst>
            </a:custGeom>
            <a:solidFill>
              <a:srgbClr val="DBD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792B254C-1F38-4BF2-AE5C-DB7476983B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8101" y="3325813"/>
              <a:ext cx="109538" cy="111125"/>
            </a:xfrm>
            <a:custGeom>
              <a:avLst/>
              <a:gdLst>
                <a:gd name="T0" fmla="*/ 69 w 69"/>
                <a:gd name="T1" fmla="*/ 70 h 70"/>
                <a:gd name="T2" fmla="*/ 0 w 69"/>
                <a:gd name="T3" fmla="*/ 70 h 70"/>
                <a:gd name="T4" fmla="*/ 0 w 69"/>
                <a:gd name="T5" fmla="*/ 0 h 70"/>
                <a:gd name="T6" fmla="*/ 69 w 69"/>
                <a:gd name="T7" fmla="*/ 0 h 70"/>
                <a:gd name="T8" fmla="*/ 69 w 69"/>
                <a:gd name="T9" fmla="*/ 70 h 70"/>
                <a:gd name="T10" fmla="*/ 69 w 69"/>
                <a:gd name="T1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70">
                  <a:moveTo>
                    <a:pt x="69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69" y="0"/>
                  </a:lnTo>
                  <a:lnTo>
                    <a:pt x="69" y="70"/>
                  </a:lnTo>
                  <a:lnTo>
                    <a:pt x="69" y="70"/>
                  </a:lnTo>
                  <a:close/>
                </a:path>
              </a:pathLst>
            </a:custGeom>
            <a:solidFill>
              <a:srgbClr val="32D8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679F9483-F844-4966-9480-C1F4898F94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2413" y="3325813"/>
              <a:ext cx="506413" cy="111125"/>
            </a:xfrm>
            <a:custGeom>
              <a:avLst/>
              <a:gdLst>
                <a:gd name="T0" fmla="*/ 319 w 319"/>
                <a:gd name="T1" fmla="*/ 70 h 70"/>
                <a:gd name="T2" fmla="*/ 0 w 319"/>
                <a:gd name="T3" fmla="*/ 70 h 70"/>
                <a:gd name="T4" fmla="*/ 0 w 319"/>
                <a:gd name="T5" fmla="*/ 0 h 70"/>
                <a:gd name="T6" fmla="*/ 319 w 319"/>
                <a:gd name="T7" fmla="*/ 0 h 70"/>
                <a:gd name="T8" fmla="*/ 319 w 319"/>
                <a:gd name="T9" fmla="*/ 70 h 70"/>
                <a:gd name="T10" fmla="*/ 319 w 319"/>
                <a:gd name="T1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70">
                  <a:moveTo>
                    <a:pt x="319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319" y="0"/>
                  </a:lnTo>
                  <a:lnTo>
                    <a:pt x="319" y="70"/>
                  </a:lnTo>
                  <a:lnTo>
                    <a:pt x="319" y="70"/>
                  </a:lnTo>
                  <a:close/>
                </a:path>
              </a:pathLst>
            </a:custGeom>
            <a:solidFill>
              <a:srgbClr val="DBD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95FEF96E-196B-4B32-A278-F7E5D936F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3351" y="2952750"/>
              <a:ext cx="1581150" cy="152400"/>
            </a:xfrm>
            <a:custGeom>
              <a:avLst/>
              <a:gdLst>
                <a:gd name="T0" fmla="*/ 996 w 996"/>
                <a:gd name="T1" fmla="*/ 96 h 96"/>
                <a:gd name="T2" fmla="*/ 0 w 996"/>
                <a:gd name="T3" fmla="*/ 96 h 96"/>
                <a:gd name="T4" fmla="*/ 0 w 996"/>
                <a:gd name="T5" fmla="*/ 0 h 96"/>
                <a:gd name="T6" fmla="*/ 996 w 996"/>
                <a:gd name="T7" fmla="*/ 0 h 96"/>
                <a:gd name="T8" fmla="*/ 996 w 996"/>
                <a:gd name="T9" fmla="*/ 96 h 96"/>
                <a:gd name="T10" fmla="*/ 996 w 996"/>
                <a:gd name="T1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6" h="96">
                  <a:moveTo>
                    <a:pt x="99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996" y="0"/>
                  </a:lnTo>
                  <a:lnTo>
                    <a:pt x="996" y="96"/>
                  </a:lnTo>
                  <a:lnTo>
                    <a:pt x="996" y="96"/>
                  </a:lnTo>
                  <a:close/>
                </a:path>
              </a:pathLst>
            </a:custGeom>
            <a:solidFill>
              <a:srgbClr val="DBD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id="{CE7EFA0A-47C1-4D58-A1E6-3EAA0D3F0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3138" y="3279775"/>
              <a:ext cx="796925" cy="133350"/>
            </a:xfrm>
            <a:custGeom>
              <a:avLst/>
              <a:gdLst>
                <a:gd name="T0" fmla="*/ 502 w 502"/>
                <a:gd name="T1" fmla="*/ 84 h 84"/>
                <a:gd name="T2" fmla="*/ 0 w 502"/>
                <a:gd name="T3" fmla="*/ 84 h 84"/>
                <a:gd name="T4" fmla="*/ 0 w 502"/>
                <a:gd name="T5" fmla="*/ 0 h 84"/>
                <a:gd name="T6" fmla="*/ 502 w 502"/>
                <a:gd name="T7" fmla="*/ 0 h 84"/>
                <a:gd name="T8" fmla="*/ 502 w 502"/>
                <a:gd name="T9" fmla="*/ 84 h 84"/>
                <a:gd name="T10" fmla="*/ 502 w 502"/>
                <a:gd name="T1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2" h="84">
                  <a:moveTo>
                    <a:pt x="502" y="84"/>
                  </a:moveTo>
                  <a:lnTo>
                    <a:pt x="0" y="84"/>
                  </a:lnTo>
                  <a:lnTo>
                    <a:pt x="0" y="0"/>
                  </a:lnTo>
                  <a:lnTo>
                    <a:pt x="502" y="0"/>
                  </a:lnTo>
                  <a:lnTo>
                    <a:pt x="502" y="84"/>
                  </a:lnTo>
                  <a:lnTo>
                    <a:pt x="502" y="84"/>
                  </a:lnTo>
                  <a:close/>
                </a:path>
              </a:pathLst>
            </a:custGeom>
            <a:solidFill>
              <a:srgbClr val="DBDE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id="{DAA0C407-62FD-4015-9D3A-D68BD28770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2263" y="5380038"/>
              <a:ext cx="290513" cy="104775"/>
            </a:xfrm>
            <a:custGeom>
              <a:avLst/>
              <a:gdLst>
                <a:gd name="T0" fmla="*/ 183 w 183"/>
                <a:gd name="T1" fmla="*/ 66 h 66"/>
                <a:gd name="T2" fmla="*/ 0 w 183"/>
                <a:gd name="T3" fmla="*/ 66 h 66"/>
                <a:gd name="T4" fmla="*/ 0 w 183"/>
                <a:gd name="T5" fmla="*/ 0 h 66"/>
                <a:gd name="T6" fmla="*/ 183 w 183"/>
                <a:gd name="T7" fmla="*/ 0 h 66"/>
                <a:gd name="T8" fmla="*/ 183 w 183"/>
                <a:gd name="T9" fmla="*/ 66 h 66"/>
                <a:gd name="T10" fmla="*/ 183 w 183"/>
                <a:gd name="T1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66">
                  <a:moveTo>
                    <a:pt x="183" y="66"/>
                  </a:moveTo>
                  <a:lnTo>
                    <a:pt x="0" y="6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83" y="66"/>
                  </a:lnTo>
                  <a:lnTo>
                    <a:pt x="183" y="66"/>
                  </a:lnTo>
                  <a:close/>
                </a:path>
              </a:pathLst>
            </a:custGeom>
            <a:solidFill>
              <a:srgbClr val="C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819A00A9-00F1-4317-840E-64DF8169FD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0776" y="5380038"/>
              <a:ext cx="290513" cy="104775"/>
            </a:xfrm>
            <a:custGeom>
              <a:avLst/>
              <a:gdLst>
                <a:gd name="T0" fmla="*/ 183 w 183"/>
                <a:gd name="T1" fmla="*/ 66 h 66"/>
                <a:gd name="T2" fmla="*/ 0 w 183"/>
                <a:gd name="T3" fmla="*/ 66 h 66"/>
                <a:gd name="T4" fmla="*/ 0 w 183"/>
                <a:gd name="T5" fmla="*/ 0 h 66"/>
                <a:gd name="T6" fmla="*/ 183 w 183"/>
                <a:gd name="T7" fmla="*/ 0 h 66"/>
                <a:gd name="T8" fmla="*/ 183 w 183"/>
                <a:gd name="T9" fmla="*/ 66 h 66"/>
                <a:gd name="T10" fmla="*/ 183 w 183"/>
                <a:gd name="T1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66">
                  <a:moveTo>
                    <a:pt x="183" y="66"/>
                  </a:moveTo>
                  <a:lnTo>
                    <a:pt x="0" y="6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83" y="66"/>
                  </a:lnTo>
                  <a:lnTo>
                    <a:pt x="183" y="66"/>
                  </a:lnTo>
                  <a:close/>
                </a:path>
              </a:pathLst>
            </a:custGeom>
            <a:solidFill>
              <a:srgbClr val="C5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">
              <a:extLst>
                <a:ext uri="{FF2B5EF4-FFF2-40B4-BE49-F238E27FC236}">
                  <a16:creationId xmlns:a16="http://schemas.microsoft.com/office/drawing/2014/main" id="{3D34C72E-7F40-4903-A065-E3D82CB54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9488" y="2930525"/>
              <a:ext cx="196850" cy="296863"/>
            </a:xfrm>
            <a:custGeom>
              <a:avLst/>
              <a:gdLst>
                <a:gd name="T0" fmla="*/ 20 w 34"/>
                <a:gd name="T1" fmla="*/ 9 h 51"/>
                <a:gd name="T2" fmla="*/ 33 w 34"/>
                <a:gd name="T3" fmla="*/ 19 h 51"/>
                <a:gd name="T4" fmla="*/ 21 w 34"/>
                <a:gd name="T5" fmla="*/ 19 h 51"/>
                <a:gd name="T6" fmla="*/ 17 w 34"/>
                <a:gd name="T7" fmla="*/ 16 h 51"/>
                <a:gd name="T8" fmla="*/ 13 w 34"/>
                <a:gd name="T9" fmla="*/ 18 h 51"/>
                <a:gd name="T10" fmla="*/ 34 w 34"/>
                <a:gd name="T11" fmla="*/ 31 h 51"/>
                <a:gd name="T12" fmla="*/ 20 w 34"/>
                <a:gd name="T13" fmla="*/ 42 h 51"/>
                <a:gd name="T14" fmla="*/ 20 w 34"/>
                <a:gd name="T15" fmla="*/ 51 h 51"/>
                <a:gd name="T16" fmla="*/ 13 w 34"/>
                <a:gd name="T17" fmla="*/ 51 h 51"/>
                <a:gd name="T18" fmla="*/ 14 w 34"/>
                <a:gd name="T19" fmla="*/ 42 h 51"/>
                <a:gd name="T20" fmla="*/ 0 w 34"/>
                <a:gd name="T21" fmla="*/ 31 h 51"/>
                <a:gd name="T22" fmla="*/ 11 w 34"/>
                <a:gd name="T23" fmla="*/ 31 h 51"/>
                <a:gd name="T24" fmla="*/ 11 w 34"/>
                <a:gd name="T25" fmla="*/ 31 h 51"/>
                <a:gd name="T26" fmla="*/ 17 w 34"/>
                <a:gd name="T27" fmla="*/ 35 h 51"/>
                <a:gd name="T28" fmla="*/ 22 w 34"/>
                <a:gd name="T29" fmla="*/ 33 h 51"/>
                <a:gd name="T30" fmla="*/ 1 w 34"/>
                <a:gd name="T31" fmla="*/ 20 h 51"/>
                <a:gd name="T32" fmla="*/ 14 w 34"/>
                <a:gd name="T33" fmla="*/ 9 h 51"/>
                <a:gd name="T34" fmla="*/ 13 w 34"/>
                <a:gd name="T35" fmla="*/ 0 h 51"/>
                <a:gd name="T36" fmla="*/ 20 w 34"/>
                <a:gd name="T37" fmla="*/ 0 h 51"/>
                <a:gd name="T38" fmla="*/ 20 w 34"/>
                <a:gd name="T39" fmla="*/ 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" h="51">
                  <a:moveTo>
                    <a:pt x="20" y="9"/>
                  </a:moveTo>
                  <a:cubicBezTo>
                    <a:pt x="26" y="9"/>
                    <a:pt x="33" y="12"/>
                    <a:pt x="33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6"/>
                    <a:pt x="19" y="16"/>
                    <a:pt x="17" y="16"/>
                  </a:cubicBezTo>
                  <a:cubicBezTo>
                    <a:pt x="16" y="16"/>
                    <a:pt x="12" y="16"/>
                    <a:pt x="13" y="18"/>
                  </a:cubicBezTo>
                  <a:cubicBezTo>
                    <a:pt x="13" y="23"/>
                    <a:pt x="33" y="18"/>
                    <a:pt x="34" y="31"/>
                  </a:cubicBezTo>
                  <a:cubicBezTo>
                    <a:pt x="34" y="39"/>
                    <a:pt x="27" y="42"/>
                    <a:pt x="20" y="4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7" y="42"/>
                    <a:pt x="0" y="38"/>
                    <a:pt x="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5"/>
                    <a:pt x="15" y="35"/>
                    <a:pt x="17" y="35"/>
                  </a:cubicBezTo>
                  <a:cubicBezTo>
                    <a:pt x="19" y="35"/>
                    <a:pt x="22" y="35"/>
                    <a:pt x="22" y="33"/>
                  </a:cubicBezTo>
                  <a:cubicBezTo>
                    <a:pt x="22" y="28"/>
                    <a:pt x="1" y="32"/>
                    <a:pt x="1" y="20"/>
                  </a:cubicBezTo>
                  <a:cubicBezTo>
                    <a:pt x="1" y="12"/>
                    <a:pt x="6" y="9"/>
                    <a:pt x="14" y="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9"/>
                    <a:pt x="20" y="9"/>
                    <a:pt x="20" y="9"/>
                  </a:cubicBezTo>
                  <a:close/>
                </a:path>
              </a:pathLst>
            </a:custGeom>
            <a:solidFill>
              <a:srgbClr val="32D8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8">
              <a:extLst>
                <a:ext uri="{FF2B5EF4-FFF2-40B4-BE49-F238E27FC236}">
                  <a16:creationId xmlns:a16="http://schemas.microsoft.com/office/drawing/2014/main" id="{7A8F79AE-ADB4-4ED4-874C-18DDE8EDEF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8726" y="2924175"/>
              <a:ext cx="122238" cy="303213"/>
            </a:xfrm>
            <a:custGeom>
              <a:avLst/>
              <a:gdLst>
                <a:gd name="T0" fmla="*/ 77 w 77"/>
                <a:gd name="T1" fmla="*/ 77 h 191"/>
                <a:gd name="T2" fmla="*/ 37 w 77"/>
                <a:gd name="T3" fmla="*/ 0 h 191"/>
                <a:gd name="T4" fmla="*/ 0 w 77"/>
                <a:gd name="T5" fmla="*/ 77 h 191"/>
                <a:gd name="T6" fmla="*/ 26 w 77"/>
                <a:gd name="T7" fmla="*/ 77 h 191"/>
                <a:gd name="T8" fmla="*/ 26 w 77"/>
                <a:gd name="T9" fmla="*/ 191 h 191"/>
                <a:gd name="T10" fmla="*/ 51 w 77"/>
                <a:gd name="T11" fmla="*/ 191 h 191"/>
                <a:gd name="T12" fmla="*/ 51 w 77"/>
                <a:gd name="T13" fmla="*/ 77 h 191"/>
                <a:gd name="T14" fmla="*/ 77 w 77"/>
                <a:gd name="T15" fmla="*/ 77 h 191"/>
                <a:gd name="T16" fmla="*/ 77 w 77"/>
                <a:gd name="T17" fmla="*/ 7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191">
                  <a:moveTo>
                    <a:pt x="77" y="77"/>
                  </a:moveTo>
                  <a:lnTo>
                    <a:pt x="37" y="0"/>
                  </a:lnTo>
                  <a:lnTo>
                    <a:pt x="0" y="77"/>
                  </a:lnTo>
                  <a:lnTo>
                    <a:pt x="26" y="77"/>
                  </a:lnTo>
                  <a:lnTo>
                    <a:pt x="26" y="191"/>
                  </a:lnTo>
                  <a:lnTo>
                    <a:pt x="51" y="191"/>
                  </a:lnTo>
                  <a:lnTo>
                    <a:pt x="51" y="77"/>
                  </a:lnTo>
                  <a:lnTo>
                    <a:pt x="77" y="77"/>
                  </a:lnTo>
                  <a:lnTo>
                    <a:pt x="77" y="77"/>
                  </a:lnTo>
                  <a:close/>
                </a:path>
              </a:pathLst>
            </a:custGeom>
            <a:solidFill>
              <a:srgbClr val="2D51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9">
              <a:extLst>
                <a:ext uri="{FF2B5EF4-FFF2-40B4-BE49-F238E27FC236}">
                  <a16:creationId xmlns:a16="http://schemas.microsoft.com/office/drawing/2014/main" id="{96B856E9-5CFD-482D-B02D-B7B21075B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4126" y="3594100"/>
              <a:ext cx="563563" cy="576263"/>
            </a:xfrm>
            <a:custGeom>
              <a:avLst/>
              <a:gdLst>
                <a:gd name="T0" fmla="*/ 94 w 97"/>
                <a:gd name="T1" fmla="*/ 18 h 99"/>
                <a:gd name="T2" fmla="*/ 76 w 97"/>
                <a:gd name="T3" fmla="*/ 40 h 99"/>
                <a:gd name="T4" fmla="*/ 61 w 97"/>
                <a:gd name="T5" fmla="*/ 65 h 99"/>
                <a:gd name="T6" fmla="*/ 28 w 97"/>
                <a:gd name="T7" fmla="*/ 25 h 99"/>
                <a:gd name="T8" fmla="*/ 28 w 97"/>
                <a:gd name="T9" fmla="*/ 17 h 99"/>
                <a:gd name="T10" fmla="*/ 30 w 97"/>
                <a:gd name="T11" fmla="*/ 6 h 99"/>
                <a:gd name="T12" fmla="*/ 26 w 97"/>
                <a:gd name="T13" fmla="*/ 9 h 99"/>
                <a:gd name="T14" fmla="*/ 23 w 97"/>
                <a:gd name="T15" fmla="*/ 15 h 99"/>
                <a:gd name="T16" fmla="*/ 16 w 97"/>
                <a:gd name="T17" fmla="*/ 6 h 99"/>
                <a:gd name="T18" fmla="*/ 9 w 97"/>
                <a:gd name="T19" fmla="*/ 1 h 99"/>
                <a:gd name="T20" fmla="*/ 14 w 97"/>
                <a:gd name="T21" fmla="*/ 11 h 99"/>
                <a:gd name="T22" fmla="*/ 4 w 97"/>
                <a:gd name="T23" fmla="*/ 3 h 99"/>
                <a:gd name="T24" fmla="*/ 11 w 97"/>
                <a:gd name="T25" fmla="*/ 13 h 99"/>
                <a:gd name="T26" fmla="*/ 2 w 97"/>
                <a:gd name="T27" fmla="*/ 8 h 99"/>
                <a:gd name="T28" fmla="*/ 10 w 97"/>
                <a:gd name="T29" fmla="*/ 17 h 99"/>
                <a:gd name="T30" fmla="*/ 2 w 97"/>
                <a:gd name="T31" fmla="*/ 13 h 99"/>
                <a:gd name="T32" fmla="*/ 10 w 97"/>
                <a:gd name="T33" fmla="*/ 21 h 99"/>
                <a:gd name="T34" fmla="*/ 16 w 97"/>
                <a:gd name="T35" fmla="*/ 25 h 99"/>
                <a:gd name="T36" fmla="*/ 20 w 97"/>
                <a:gd name="T37" fmla="*/ 31 h 99"/>
                <a:gd name="T38" fmla="*/ 64 w 97"/>
                <a:gd name="T39" fmla="*/ 92 h 99"/>
                <a:gd name="T40" fmla="*/ 90 w 97"/>
                <a:gd name="T41" fmla="*/ 64 h 99"/>
                <a:gd name="T42" fmla="*/ 96 w 97"/>
                <a:gd name="T43" fmla="*/ 46 h 99"/>
                <a:gd name="T44" fmla="*/ 94 w 97"/>
                <a:gd name="T45" fmla="*/ 1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7" h="99">
                  <a:moveTo>
                    <a:pt x="94" y="18"/>
                  </a:moveTo>
                  <a:cubicBezTo>
                    <a:pt x="94" y="18"/>
                    <a:pt x="84" y="24"/>
                    <a:pt x="76" y="40"/>
                  </a:cubicBezTo>
                  <a:cubicBezTo>
                    <a:pt x="67" y="57"/>
                    <a:pt x="62" y="66"/>
                    <a:pt x="61" y="65"/>
                  </a:cubicBezTo>
                  <a:cubicBezTo>
                    <a:pt x="57" y="62"/>
                    <a:pt x="45" y="52"/>
                    <a:pt x="28" y="25"/>
                  </a:cubicBezTo>
                  <a:cubicBezTo>
                    <a:pt x="25" y="21"/>
                    <a:pt x="28" y="19"/>
                    <a:pt x="28" y="17"/>
                  </a:cubicBezTo>
                  <a:cubicBezTo>
                    <a:pt x="28" y="14"/>
                    <a:pt x="31" y="8"/>
                    <a:pt x="30" y="6"/>
                  </a:cubicBezTo>
                  <a:cubicBezTo>
                    <a:pt x="30" y="5"/>
                    <a:pt x="28" y="5"/>
                    <a:pt x="26" y="9"/>
                  </a:cubicBezTo>
                  <a:cubicBezTo>
                    <a:pt x="24" y="13"/>
                    <a:pt x="24" y="16"/>
                    <a:pt x="23" y="15"/>
                  </a:cubicBezTo>
                  <a:cubicBezTo>
                    <a:pt x="21" y="13"/>
                    <a:pt x="17" y="8"/>
                    <a:pt x="16" y="6"/>
                  </a:cubicBezTo>
                  <a:cubicBezTo>
                    <a:pt x="14" y="4"/>
                    <a:pt x="10" y="0"/>
                    <a:pt x="9" y="1"/>
                  </a:cubicBezTo>
                  <a:cubicBezTo>
                    <a:pt x="8" y="1"/>
                    <a:pt x="8" y="3"/>
                    <a:pt x="14" y="11"/>
                  </a:cubicBezTo>
                  <a:cubicBezTo>
                    <a:pt x="12" y="8"/>
                    <a:pt x="6" y="1"/>
                    <a:pt x="4" y="3"/>
                  </a:cubicBezTo>
                  <a:cubicBezTo>
                    <a:pt x="3" y="4"/>
                    <a:pt x="8" y="11"/>
                    <a:pt x="11" y="13"/>
                  </a:cubicBezTo>
                  <a:cubicBezTo>
                    <a:pt x="9" y="11"/>
                    <a:pt x="4" y="6"/>
                    <a:pt x="2" y="8"/>
                  </a:cubicBezTo>
                  <a:cubicBezTo>
                    <a:pt x="0" y="10"/>
                    <a:pt x="10" y="17"/>
                    <a:pt x="10" y="17"/>
                  </a:cubicBezTo>
                  <a:cubicBezTo>
                    <a:pt x="10" y="17"/>
                    <a:pt x="3" y="11"/>
                    <a:pt x="2" y="13"/>
                  </a:cubicBezTo>
                  <a:cubicBezTo>
                    <a:pt x="1" y="15"/>
                    <a:pt x="5" y="19"/>
                    <a:pt x="10" y="21"/>
                  </a:cubicBezTo>
                  <a:cubicBezTo>
                    <a:pt x="14" y="24"/>
                    <a:pt x="15" y="24"/>
                    <a:pt x="16" y="25"/>
                  </a:cubicBezTo>
                  <a:cubicBezTo>
                    <a:pt x="18" y="26"/>
                    <a:pt x="19" y="29"/>
                    <a:pt x="20" y="31"/>
                  </a:cubicBezTo>
                  <a:cubicBezTo>
                    <a:pt x="20" y="31"/>
                    <a:pt x="52" y="99"/>
                    <a:pt x="64" y="92"/>
                  </a:cubicBezTo>
                  <a:cubicBezTo>
                    <a:pt x="75" y="86"/>
                    <a:pt x="90" y="64"/>
                    <a:pt x="90" y="64"/>
                  </a:cubicBezTo>
                  <a:cubicBezTo>
                    <a:pt x="90" y="64"/>
                    <a:pt x="94" y="57"/>
                    <a:pt x="96" y="46"/>
                  </a:cubicBezTo>
                  <a:cubicBezTo>
                    <a:pt x="97" y="36"/>
                    <a:pt x="96" y="23"/>
                    <a:pt x="94" y="18"/>
                  </a:cubicBezTo>
                  <a:close/>
                </a:path>
              </a:pathLst>
            </a:custGeom>
            <a:solidFill>
              <a:srgbClr val="F58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0">
              <a:extLst>
                <a:ext uri="{FF2B5EF4-FFF2-40B4-BE49-F238E27FC236}">
                  <a16:creationId xmlns:a16="http://schemas.microsoft.com/office/drawing/2014/main" id="{CD303FFA-622F-4284-8538-AC6F86A3F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5763" y="3651250"/>
              <a:ext cx="255588" cy="314325"/>
            </a:xfrm>
            <a:custGeom>
              <a:avLst/>
              <a:gdLst>
                <a:gd name="T0" fmla="*/ 0 w 44"/>
                <a:gd name="T1" fmla="*/ 37 h 54"/>
                <a:gd name="T2" fmla="*/ 26 w 44"/>
                <a:gd name="T3" fmla="*/ 0 h 54"/>
                <a:gd name="T4" fmla="*/ 38 w 44"/>
                <a:gd name="T5" fmla="*/ 5 h 54"/>
                <a:gd name="T6" fmla="*/ 34 w 44"/>
                <a:gd name="T7" fmla="*/ 31 h 54"/>
                <a:gd name="T8" fmla="*/ 21 w 44"/>
                <a:gd name="T9" fmla="*/ 54 h 54"/>
                <a:gd name="T10" fmla="*/ 0 w 44"/>
                <a:gd name="T1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4">
                  <a:moveTo>
                    <a:pt x="0" y="37"/>
                  </a:moveTo>
                  <a:cubicBezTo>
                    <a:pt x="3" y="31"/>
                    <a:pt x="16" y="4"/>
                    <a:pt x="26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4" y="12"/>
                    <a:pt x="37" y="29"/>
                    <a:pt x="34" y="31"/>
                  </a:cubicBezTo>
                  <a:cubicBezTo>
                    <a:pt x="32" y="32"/>
                    <a:pt x="23" y="52"/>
                    <a:pt x="21" y="54"/>
                  </a:cubicBezTo>
                  <a:cubicBezTo>
                    <a:pt x="9" y="45"/>
                    <a:pt x="0" y="37"/>
                    <a:pt x="0" y="37"/>
                  </a:cubicBezTo>
                  <a:close/>
                </a:path>
              </a:pathLst>
            </a:custGeom>
            <a:solidFill>
              <a:srgbClr val="61E1F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1">
              <a:extLst>
                <a:ext uri="{FF2B5EF4-FFF2-40B4-BE49-F238E27FC236}">
                  <a16:creationId xmlns:a16="http://schemas.microsoft.com/office/drawing/2014/main" id="{888F90AA-9AC5-4B37-9D49-95D65B94E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0076" y="3430588"/>
              <a:ext cx="187325" cy="273050"/>
            </a:xfrm>
            <a:custGeom>
              <a:avLst/>
              <a:gdLst>
                <a:gd name="T0" fmla="*/ 11 w 32"/>
                <a:gd name="T1" fmla="*/ 0 h 47"/>
                <a:gd name="T2" fmla="*/ 30 w 32"/>
                <a:gd name="T3" fmla="*/ 2 h 47"/>
                <a:gd name="T4" fmla="*/ 32 w 32"/>
                <a:gd name="T5" fmla="*/ 32 h 47"/>
                <a:gd name="T6" fmla="*/ 10 w 32"/>
                <a:gd name="T7" fmla="*/ 43 h 47"/>
                <a:gd name="T8" fmla="*/ 4 w 32"/>
                <a:gd name="T9" fmla="*/ 29 h 47"/>
                <a:gd name="T10" fmla="*/ 11 w 32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7">
                  <a:moveTo>
                    <a:pt x="11" y="0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24" y="19"/>
                    <a:pt x="32" y="32"/>
                  </a:cubicBezTo>
                  <a:cubicBezTo>
                    <a:pt x="32" y="32"/>
                    <a:pt x="19" y="47"/>
                    <a:pt x="10" y="43"/>
                  </a:cubicBezTo>
                  <a:cubicBezTo>
                    <a:pt x="0" y="39"/>
                    <a:pt x="4" y="29"/>
                    <a:pt x="4" y="29"/>
                  </a:cubicBezTo>
                  <a:cubicBezTo>
                    <a:pt x="4" y="29"/>
                    <a:pt x="14" y="21"/>
                    <a:pt x="11" y="0"/>
                  </a:cubicBezTo>
                  <a:close/>
                </a:path>
              </a:pathLst>
            </a:custGeom>
            <a:solidFill>
              <a:srgbClr val="E76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2">
              <a:extLst>
                <a:ext uri="{FF2B5EF4-FFF2-40B4-BE49-F238E27FC236}">
                  <a16:creationId xmlns:a16="http://schemas.microsoft.com/office/drawing/2014/main" id="{AA52E98D-B8C8-411C-B18E-71A282E513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8963" y="5403850"/>
              <a:ext cx="319088" cy="198438"/>
            </a:xfrm>
            <a:custGeom>
              <a:avLst/>
              <a:gdLst>
                <a:gd name="T0" fmla="*/ 50 w 55"/>
                <a:gd name="T1" fmla="*/ 1 h 34"/>
                <a:gd name="T2" fmla="*/ 52 w 55"/>
                <a:gd name="T3" fmla="*/ 24 h 34"/>
                <a:gd name="T4" fmla="*/ 4 w 55"/>
                <a:gd name="T5" fmla="*/ 31 h 34"/>
                <a:gd name="T6" fmla="*/ 10 w 55"/>
                <a:gd name="T7" fmla="*/ 17 h 34"/>
                <a:gd name="T8" fmla="*/ 29 w 55"/>
                <a:gd name="T9" fmla="*/ 12 h 34"/>
                <a:gd name="T10" fmla="*/ 32 w 55"/>
                <a:gd name="T11" fmla="*/ 0 h 34"/>
                <a:gd name="T12" fmla="*/ 50 w 55"/>
                <a:gd name="T1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34">
                  <a:moveTo>
                    <a:pt x="50" y="1"/>
                  </a:moveTo>
                  <a:cubicBezTo>
                    <a:pt x="50" y="1"/>
                    <a:pt x="55" y="20"/>
                    <a:pt x="52" y="24"/>
                  </a:cubicBezTo>
                  <a:cubicBezTo>
                    <a:pt x="49" y="27"/>
                    <a:pt x="8" y="34"/>
                    <a:pt x="4" y="31"/>
                  </a:cubicBezTo>
                  <a:cubicBezTo>
                    <a:pt x="0" y="27"/>
                    <a:pt x="2" y="21"/>
                    <a:pt x="10" y="17"/>
                  </a:cubicBezTo>
                  <a:cubicBezTo>
                    <a:pt x="19" y="14"/>
                    <a:pt x="24" y="15"/>
                    <a:pt x="29" y="12"/>
                  </a:cubicBezTo>
                  <a:cubicBezTo>
                    <a:pt x="35" y="9"/>
                    <a:pt x="32" y="0"/>
                    <a:pt x="32" y="0"/>
                  </a:cubicBezTo>
                  <a:cubicBezTo>
                    <a:pt x="50" y="1"/>
                    <a:pt x="50" y="1"/>
                    <a:pt x="50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3">
              <a:extLst>
                <a:ext uri="{FF2B5EF4-FFF2-40B4-BE49-F238E27FC236}">
                  <a16:creationId xmlns:a16="http://schemas.microsoft.com/office/drawing/2014/main" id="{A0AE85DE-48E8-43B4-B77D-A24F3BAB40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9876" y="5386388"/>
              <a:ext cx="319088" cy="180975"/>
            </a:xfrm>
            <a:custGeom>
              <a:avLst/>
              <a:gdLst>
                <a:gd name="T0" fmla="*/ 54 w 55"/>
                <a:gd name="T1" fmla="*/ 1 h 31"/>
                <a:gd name="T2" fmla="*/ 52 w 55"/>
                <a:gd name="T3" fmla="*/ 28 h 31"/>
                <a:gd name="T4" fmla="*/ 4 w 55"/>
                <a:gd name="T5" fmla="*/ 27 h 31"/>
                <a:gd name="T6" fmla="*/ 11 w 55"/>
                <a:gd name="T7" fmla="*/ 16 h 31"/>
                <a:gd name="T8" fmla="*/ 30 w 55"/>
                <a:gd name="T9" fmla="*/ 14 h 31"/>
                <a:gd name="T10" fmla="*/ 37 w 55"/>
                <a:gd name="T11" fmla="*/ 0 h 31"/>
                <a:gd name="T12" fmla="*/ 54 w 55"/>
                <a:gd name="T13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31">
                  <a:moveTo>
                    <a:pt x="54" y="1"/>
                  </a:moveTo>
                  <a:cubicBezTo>
                    <a:pt x="54" y="1"/>
                    <a:pt x="55" y="25"/>
                    <a:pt x="52" y="28"/>
                  </a:cubicBezTo>
                  <a:cubicBezTo>
                    <a:pt x="49" y="31"/>
                    <a:pt x="7" y="31"/>
                    <a:pt x="4" y="27"/>
                  </a:cubicBezTo>
                  <a:cubicBezTo>
                    <a:pt x="0" y="24"/>
                    <a:pt x="2" y="18"/>
                    <a:pt x="11" y="16"/>
                  </a:cubicBezTo>
                  <a:cubicBezTo>
                    <a:pt x="18" y="15"/>
                    <a:pt x="24" y="16"/>
                    <a:pt x="30" y="14"/>
                  </a:cubicBezTo>
                  <a:cubicBezTo>
                    <a:pt x="35" y="11"/>
                    <a:pt x="37" y="0"/>
                    <a:pt x="37" y="0"/>
                  </a:cubicBezTo>
                  <a:cubicBezTo>
                    <a:pt x="54" y="1"/>
                    <a:pt x="54" y="1"/>
                    <a:pt x="54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4">
              <a:extLst>
                <a:ext uri="{FF2B5EF4-FFF2-40B4-BE49-F238E27FC236}">
                  <a16:creationId xmlns:a16="http://schemas.microsoft.com/office/drawing/2014/main" id="{B34F7DFB-B4CC-4DC9-B808-5F796D1B3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1963" y="4146550"/>
              <a:ext cx="330200" cy="1274763"/>
            </a:xfrm>
            <a:custGeom>
              <a:avLst/>
              <a:gdLst>
                <a:gd name="T0" fmla="*/ 4 w 57"/>
                <a:gd name="T1" fmla="*/ 10 h 219"/>
                <a:gd name="T2" fmla="*/ 57 w 57"/>
                <a:gd name="T3" fmla="*/ 0 h 219"/>
                <a:gd name="T4" fmla="*/ 34 w 57"/>
                <a:gd name="T5" fmla="*/ 123 h 219"/>
                <a:gd name="T6" fmla="*/ 23 w 57"/>
                <a:gd name="T7" fmla="*/ 219 h 219"/>
                <a:gd name="T8" fmla="*/ 0 w 57"/>
                <a:gd name="T9" fmla="*/ 216 h 219"/>
                <a:gd name="T10" fmla="*/ 2 w 57"/>
                <a:gd name="T11" fmla="*/ 117 h 219"/>
                <a:gd name="T12" fmla="*/ 4 w 57"/>
                <a:gd name="T13" fmla="*/ 1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19">
                  <a:moveTo>
                    <a:pt x="4" y="1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37" y="110"/>
                    <a:pt x="34" y="123"/>
                  </a:cubicBezTo>
                  <a:cubicBezTo>
                    <a:pt x="31" y="135"/>
                    <a:pt x="23" y="219"/>
                    <a:pt x="23" y="219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16"/>
                    <a:pt x="0" y="125"/>
                    <a:pt x="2" y="117"/>
                  </a:cubicBezTo>
                  <a:cubicBezTo>
                    <a:pt x="3" y="109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3E67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id="{78EFD9CD-D1FB-478E-A15B-9DA387A8FD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5463" y="4140200"/>
              <a:ext cx="266700" cy="687388"/>
            </a:xfrm>
            <a:custGeom>
              <a:avLst/>
              <a:gdLst>
                <a:gd name="T0" fmla="*/ 12 w 46"/>
                <a:gd name="T1" fmla="*/ 54 h 118"/>
                <a:gd name="T2" fmla="*/ 8 w 46"/>
                <a:gd name="T3" fmla="*/ 16 h 118"/>
                <a:gd name="T4" fmla="*/ 0 w 46"/>
                <a:gd name="T5" fmla="*/ 10 h 118"/>
                <a:gd name="T6" fmla="*/ 2 w 46"/>
                <a:gd name="T7" fmla="*/ 7 h 118"/>
                <a:gd name="T8" fmla="*/ 46 w 46"/>
                <a:gd name="T9" fmla="*/ 0 h 118"/>
                <a:gd name="T10" fmla="*/ 21 w 46"/>
                <a:gd name="T11" fmla="*/ 118 h 118"/>
                <a:gd name="T12" fmla="*/ 12 w 46"/>
                <a:gd name="T13" fmla="*/ 5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8">
                  <a:moveTo>
                    <a:pt x="12" y="54"/>
                  </a:moveTo>
                  <a:cubicBezTo>
                    <a:pt x="10" y="37"/>
                    <a:pt x="11" y="24"/>
                    <a:pt x="8" y="16"/>
                  </a:cubicBezTo>
                  <a:cubicBezTo>
                    <a:pt x="6" y="12"/>
                    <a:pt x="1" y="13"/>
                    <a:pt x="0" y="10"/>
                  </a:cubicBezTo>
                  <a:cubicBezTo>
                    <a:pt x="1" y="9"/>
                    <a:pt x="1" y="8"/>
                    <a:pt x="2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26" y="95"/>
                    <a:pt x="21" y="118"/>
                  </a:cubicBezTo>
                  <a:cubicBezTo>
                    <a:pt x="21" y="118"/>
                    <a:pt x="14" y="68"/>
                    <a:pt x="12" y="54"/>
                  </a:cubicBezTo>
                  <a:close/>
                </a:path>
              </a:pathLst>
            </a:custGeom>
            <a:solidFill>
              <a:srgbClr val="2D51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id="{DE254D82-65EC-4893-B993-27C9C810B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6" y="4170363"/>
              <a:ext cx="284163" cy="1274763"/>
            </a:xfrm>
            <a:custGeom>
              <a:avLst/>
              <a:gdLst>
                <a:gd name="T0" fmla="*/ 0 w 49"/>
                <a:gd name="T1" fmla="*/ 0 h 219"/>
                <a:gd name="T2" fmla="*/ 42 w 49"/>
                <a:gd name="T3" fmla="*/ 11 h 219"/>
                <a:gd name="T4" fmla="*/ 45 w 49"/>
                <a:gd name="T5" fmla="*/ 47 h 219"/>
                <a:gd name="T6" fmla="*/ 41 w 49"/>
                <a:gd name="T7" fmla="*/ 113 h 219"/>
                <a:gd name="T8" fmla="*/ 49 w 49"/>
                <a:gd name="T9" fmla="*/ 218 h 219"/>
                <a:gd name="T10" fmla="*/ 26 w 49"/>
                <a:gd name="T11" fmla="*/ 219 h 219"/>
                <a:gd name="T12" fmla="*/ 8 w 49"/>
                <a:gd name="T13" fmla="*/ 116 h 219"/>
                <a:gd name="T14" fmla="*/ 0 w 49"/>
                <a:gd name="T1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19">
                  <a:moveTo>
                    <a:pt x="0" y="0"/>
                  </a:move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8" y="27"/>
                    <a:pt x="45" y="47"/>
                  </a:cubicBezTo>
                  <a:cubicBezTo>
                    <a:pt x="42" y="71"/>
                    <a:pt x="41" y="108"/>
                    <a:pt x="41" y="113"/>
                  </a:cubicBezTo>
                  <a:cubicBezTo>
                    <a:pt x="40" y="118"/>
                    <a:pt x="49" y="198"/>
                    <a:pt x="49" y="218"/>
                  </a:cubicBezTo>
                  <a:cubicBezTo>
                    <a:pt x="26" y="219"/>
                    <a:pt x="26" y="219"/>
                    <a:pt x="26" y="219"/>
                  </a:cubicBezTo>
                  <a:cubicBezTo>
                    <a:pt x="26" y="219"/>
                    <a:pt x="9" y="118"/>
                    <a:pt x="8" y="116"/>
                  </a:cubicBezTo>
                  <a:cubicBezTo>
                    <a:pt x="7" y="11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E67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7">
              <a:extLst>
                <a:ext uri="{FF2B5EF4-FFF2-40B4-BE49-F238E27FC236}">
                  <a16:creationId xmlns:a16="http://schemas.microsoft.com/office/drawing/2014/main" id="{6F0E28F7-16E8-4EF8-BE7B-B66A4F2972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9263" y="3587750"/>
              <a:ext cx="476250" cy="715963"/>
            </a:xfrm>
            <a:custGeom>
              <a:avLst/>
              <a:gdLst>
                <a:gd name="T0" fmla="*/ 8 w 82"/>
                <a:gd name="T1" fmla="*/ 63 h 123"/>
                <a:gd name="T2" fmla="*/ 15 w 82"/>
                <a:gd name="T3" fmla="*/ 11 h 123"/>
                <a:gd name="T4" fmla="*/ 31 w 82"/>
                <a:gd name="T5" fmla="*/ 2 h 123"/>
                <a:gd name="T6" fmla="*/ 40 w 82"/>
                <a:gd name="T7" fmla="*/ 9 h 123"/>
                <a:gd name="T8" fmla="*/ 56 w 82"/>
                <a:gd name="T9" fmla="*/ 0 h 123"/>
                <a:gd name="T10" fmla="*/ 78 w 82"/>
                <a:gd name="T11" fmla="*/ 12 h 123"/>
                <a:gd name="T12" fmla="*/ 81 w 82"/>
                <a:gd name="T13" fmla="*/ 36 h 123"/>
                <a:gd name="T14" fmla="*/ 82 w 82"/>
                <a:gd name="T15" fmla="*/ 50 h 123"/>
                <a:gd name="T16" fmla="*/ 73 w 82"/>
                <a:gd name="T17" fmla="*/ 74 h 123"/>
                <a:gd name="T18" fmla="*/ 78 w 82"/>
                <a:gd name="T19" fmla="*/ 115 h 123"/>
                <a:gd name="T20" fmla="*/ 39 w 82"/>
                <a:gd name="T21" fmla="*/ 121 h 123"/>
                <a:gd name="T22" fmla="*/ 0 w 82"/>
                <a:gd name="T23" fmla="*/ 117 h 123"/>
                <a:gd name="T24" fmla="*/ 8 w 82"/>
                <a:gd name="T25" fmla="*/ 6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23">
                  <a:moveTo>
                    <a:pt x="8" y="63"/>
                  </a:moveTo>
                  <a:cubicBezTo>
                    <a:pt x="9" y="45"/>
                    <a:pt x="4" y="18"/>
                    <a:pt x="15" y="11"/>
                  </a:cubicBezTo>
                  <a:cubicBezTo>
                    <a:pt x="23" y="6"/>
                    <a:pt x="31" y="2"/>
                    <a:pt x="31" y="2"/>
                  </a:cubicBezTo>
                  <a:cubicBezTo>
                    <a:pt x="31" y="2"/>
                    <a:pt x="33" y="8"/>
                    <a:pt x="40" y="9"/>
                  </a:cubicBezTo>
                  <a:cubicBezTo>
                    <a:pt x="46" y="10"/>
                    <a:pt x="56" y="0"/>
                    <a:pt x="56" y="0"/>
                  </a:cubicBezTo>
                  <a:cubicBezTo>
                    <a:pt x="56" y="0"/>
                    <a:pt x="68" y="7"/>
                    <a:pt x="78" y="12"/>
                  </a:cubicBezTo>
                  <a:cubicBezTo>
                    <a:pt x="75" y="20"/>
                    <a:pt x="81" y="28"/>
                    <a:pt x="81" y="36"/>
                  </a:cubicBezTo>
                  <a:cubicBezTo>
                    <a:pt x="81" y="41"/>
                    <a:pt x="81" y="45"/>
                    <a:pt x="82" y="50"/>
                  </a:cubicBezTo>
                  <a:cubicBezTo>
                    <a:pt x="78" y="59"/>
                    <a:pt x="74" y="67"/>
                    <a:pt x="73" y="74"/>
                  </a:cubicBezTo>
                  <a:cubicBezTo>
                    <a:pt x="71" y="90"/>
                    <a:pt x="78" y="115"/>
                    <a:pt x="78" y="115"/>
                  </a:cubicBezTo>
                  <a:cubicBezTo>
                    <a:pt x="78" y="115"/>
                    <a:pt x="61" y="120"/>
                    <a:pt x="39" y="121"/>
                  </a:cubicBezTo>
                  <a:cubicBezTo>
                    <a:pt x="26" y="123"/>
                    <a:pt x="12" y="120"/>
                    <a:pt x="0" y="117"/>
                  </a:cubicBezTo>
                  <a:cubicBezTo>
                    <a:pt x="0" y="117"/>
                    <a:pt x="7" y="81"/>
                    <a:pt x="8" y="63"/>
                  </a:cubicBezTo>
                  <a:close/>
                </a:path>
              </a:pathLst>
            </a:custGeom>
            <a:solidFill>
              <a:srgbClr val="61E1F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8">
              <a:extLst>
                <a:ext uri="{FF2B5EF4-FFF2-40B4-BE49-F238E27FC236}">
                  <a16:creationId xmlns:a16="http://schemas.microsoft.com/office/drawing/2014/main" id="{972B0058-EDA6-4B7A-B7F4-32AE066B9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2476" y="3703638"/>
              <a:ext cx="173038" cy="582613"/>
            </a:xfrm>
            <a:custGeom>
              <a:avLst/>
              <a:gdLst>
                <a:gd name="T0" fmla="*/ 30 w 30"/>
                <a:gd name="T1" fmla="*/ 30 h 100"/>
                <a:gd name="T2" fmla="*/ 30 w 30"/>
                <a:gd name="T3" fmla="*/ 26 h 100"/>
                <a:gd name="T4" fmla="*/ 29 w 30"/>
                <a:gd name="T5" fmla="*/ 23 h 100"/>
                <a:gd name="T6" fmla="*/ 29 w 30"/>
                <a:gd name="T7" fmla="*/ 16 h 100"/>
                <a:gd name="T8" fmla="*/ 28 w 30"/>
                <a:gd name="T9" fmla="*/ 3 h 100"/>
                <a:gd name="T10" fmla="*/ 21 w 30"/>
                <a:gd name="T11" fmla="*/ 7 h 100"/>
                <a:gd name="T12" fmla="*/ 7 w 30"/>
                <a:gd name="T13" fmla="*/ 49 h 100"/>
                <a:gd name="T14" fmla="*/ 0 w 30"/>
                <a:gd name="T15" fmla="*/ 100 h 100"/>
                <a:gd name="T16" fmla="*/ 26 w 30"/>
                <a:gd name="T17" fmla="*/ 95 h 100"/>
                <a:gd name="T18" fmla="*/ 24 w 30"/>
                <a:gd name="T19" fmla="*/ 87 h 100"/>
                <a:gd name="T20" fmla="*/ 22 w 30"/>
                <a:gd name="T21" fmla="*/ 78 h 100"/>
                <a:gd name="T22" fmla="*/ 22 w 30"/>
                <a:gd name="T23" fmla="*/ 74 h 100"/>
                <a:gd name="T24" fmla="*/ 21 w 30"/>
                <a:gd name="T25" fmla="*/ 64 h 100"/>
                <a:gd name="T26" fmla="*/ 21 w 30"/>
                <a:gd name="T27" fmla="*/ 54 h 100"/>
                <a:gd name="T28" fmla="*/ 30 w 30"/>
                <a:gd name="T29" fmla="*/ 3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100">
                  <a:moveTo>
                    <a:pt x="30" y="30"/>
                  </a:moveTo>
                  <a:cubicBezTo>
                    <a:pt x="30" y="28"/>
                    <a:pt x="30" y="27"/>
                    <a:pt x="30" y="26"/>
                  </a:cubicBezTo>
                  <a:cubicBezTo>
                    <a:pt x="29" y="25"/>
                    <a:pt x="29" y="24"/>
                    <a:pt x="29" y="23"/>
                  </a:cubicBezTo>
                  <a:cubicBezTo>
                    <a:pt x="29" y="21"/>
                    <a:pt x="29" y="18"/>
                    <a:pt x="29" y="16"/>
                  </a:cubicBezTo>
                  <a:cubicBezTo>
                    <a:pt x="29" y="12"/>
                    <a:pt x="28" y="8"/>
                    <a:pt x="28" y="3"/>
                  </a:cubicBezTo>
                  <a:cubicBezTo>
                    <a:pt x="26" y="5"/>
                    <a:pt x="24" y="9"/>
                    <a:pt x="21" y="7"/>
                  </a:cubicBezTo>
                  <a:cubicBezTo>
                    <a:pt x="9" y="0"/>
                    <a:pt x="7" y="33"/>
                    <a:pt x="7" y="49"/>
                  </a:cubicBezTo>
                  <a:cubicBezTo>
                    <a:pt x="7" y="66"/>
                    <a:pt x="7" y="85"/>
                    <a:pt x="0" y="100"/>
                  </a:cubicBezTo>
                  <a:cubicBezTo>
                    <a:pt x="16" y="98"/>
                    <a:pt x="26" y="95"/>
                    <a:pt x="26" y="95"/>
                  </a:cubicBezTo>
                  <a:cubicBezTo>
                    <a:pt x="26" y="95"/>
                    <a:pt x="25" y="92"/>
                    <a:pt x="24" y="87"/>
                  </a:cubicBezTo>
                  <a:cubicBezTo>
                    <a:pt x="23" y="84"/>
                    <a:pt x="23" y="81"/>
                    <a:pt x="22" y="78"/>
                  </a:cubicBezTo>
                  <a:cubicBezTo>
                    <a:pt x="22" y="76"/>
                    <a:pt x="22" y="75"/>
                    <a:pt x="22" y="74"/>
                  </a:cubicBezTo>
                  <a:cubicBezTo>
                    <a:pt x="21" y="71"/>
                    <a:pt x="21" y="67"/>
                    <a:pt x="21" y="64"/>
                  </a:cubicBezTo>
                  <a:cubicBezTo>
                    <a:pt x="21" y="60"/>
                    <a:pt x="21" y="57"/>
                    <a:pt x="21" y="54"/>
                  </a:cubicBezTo>
                  <a:cubicBezTo>
                    <a:pt x="22" y="47"/>
                    <a:pt x="26" y="39"/>
                    <a:pt x="30" y="30"/>
                  </a:cubicBezTo>
                  <a:close/>
                </a:path>
              </a:pathLst>
            </a:custGeom>
            <a:solidFill>
              <a:srgbClr val="32D8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id="{38A9D8A1-F703-4BF0-9A9D-5F8BDC7F9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388" y="3232150"/>
              <a:ext cx="330200" cy="331788"/>
            </a:xfrm>
            <a:custGeom>
              <a:avLst/>
              <a:gdLst>
                <a:gd name="T0" fmla="*/ 36 w 57"/>
                <a:gd name="T1" fmla="*/ 4 h 57"/>
                <a:gd name="T2" fmla="*/ 7 w 57"/>
                <a:gd name="T3" fmla="*/ 3 h 57"/>
                <a:gd name="T4" fmla="*/ 4 w 57"/>
                <a:gd name="T5" fmla="*/ 25 h 57"/>
                <a:gd name="T6" fmla="*/ 11 w 57"/>
                <a:gd name="T7" fmla="*/ 54 h 57"/>
                <a:gd name="T8" fmla="*/ 48 w 57"/>
                <a:gd name="T9" fmla="*/ 30 h 57"/>
                <a:gd name="T10" fmla="*/ 36 w 57"/>
                <a:gd name="T11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36" y="4"/>
                  </a:moveTo>
                  <a:cubicBezTo>
                    <a:pt x="36" y="4"/>
                    <a:pt x="10" y="0"/>
                    <a:pt x="7" y="3"/>
                  </a:cubicBezTo>
                  <a:cubicBezTo>
                    <a:pt x="4" y="5"/>
                    <a:pt x="4" y="16"/>
                    <a:pt x="4" y="25"/>
                  </a:cubicBezTo>
                  <a:cubicBezTo>
                    <a:pt x="4" y="34"/>
                    <a:pt x="0" y="51"/>
                    <a:pt x="11" y="54"/>
                  </a:cubicBezTo>
                  <a:cubicBezTo>
                    <a:pt x="21" y="57"/>
                    <a:pt x="41" y="47"/>
                    <a:pt x="48" y="30"/>
                  </a:cubicBezTo>
                  <a:cubicBezTo>
                    <a:pt x="57" y="7"/>
                    <a:pt x="38" y="4"/>
                    <a:pt x="36" y="4"/>
                  </a:cubicBezTo>
                  <a:close/>
                </a:path>
              </a:pathLst>
            </a:custGeom>
            <a:solidFill>
              <a:srgbClr val="F58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0">
              <a:extLst>
                <a:ext uri="{FF2B5EF4-FFF2-40B4-BE49-F238E27FC236}">
                  <a16:creationId xmlns:a16="http://schemas.microsoft.com/office/drawing/2014/main" id="{F9E65F79-3452-4E25-82F1-4B3BA8A495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3738" y="3238500"/>
              <a:ext cx="179388" cy="268288"/>
            </a:xfrm>
            <a:custGeom>
              <a:avLst/>
              <a:gdLst>
                <a:gd name="T0" fmla="*/ 18 w 31"/>
                <a:gd name="T1" fmla="*/ 1 h 46"/>
                <a:gd name="T2" fmla="*/ 3 w 31"/>
                <a:gd name="T3" fmla="*/ 20 h 46"/>
                <a:gd name="T4" fmla="*/ 3 w 31"/>
                <a:gd name="T5" fmla="*/ 35 h 46"/>
                <a:gd name="T6" fmla="*/ 8 w 31"/>
                <a:gd name="T7" fmla="*/ 31 h 46"/>
                <a:gd name="T8" fmla="*/ 14 w 31"/>
                <a:gd name="T9" fmla="*/ 23 h 46"/>
                <a:gd name="T10" fmla="*/ 11 w 31"/>
                <a:gd name="T11" fmla="*/ 37 h 46"/>
                <a:gd name="T12" fmla="*/ 14 w 31"/>
                <a:gd name="T13" fmla="*/ 46 h 46"/>
                <a:gd name="T14" fmla="*/ 29 w 31"/>
                <a:gd name="T15" fmla="*/ 23 h 46"/>
                <a:gd name="T16" fmla="*/ 18 w 31"/>
                <a:gd name="T17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6">
                  <a:moveTo>
                    <a:pt x="18" y="1"/>
                  </a:moveTo>
                  <a:cubicBezTo>
                    <a:pt x="18" y="1"/>
                    <a:pt x="5" y="1"/>
                    <a:pt x="3" y="20"/>
                  </a:cubicBezTo>
                  <a:cubicBezTo>
                    <a:pt x="2" y="28"/>
                    <a:pt x="0" y="34"/>
                    <a:pt x="3" y="35"/>
                  </a:cubicBezTo>
                  <a:cubicBezTo>
                    <a:pt x="5" y="35"/>
                    <a:pt x="8" y="33"/>
                    <a:pt x="8" y="31"/>
                  </a:cubicBezTo>
                  <a:cubicBezTo>
                    <a:pt x="8" y="29"/>
                    <a:pt x="9" y="21"/>
                    <a:pt x="14" y="23"/>
                  </a:cubicBezTo>
                  <a:cubicBezTo>
                    <a:pt x="18" y="25"/>
                    <a:pt x="17" y="35"/>
                    <a:pt x="11" y="37"/>
                  </a:cubicBezTo>
                  <a:cubicBezTo>
                    <a:pt x="11" y="37"/>
                    <a:pt x="9" y="43"/>
                    <a:pt x="14" y="46"/>
                  </a:cubicBezTo>
                  <a:cubicBezTo>
                    <a:pt x="14" y="46"/>
                    <a:pt x="27" y="37"/>
                    <a:pt x="29" y="23"/>
                  </a:cubicBezTo>
                  <a:cubicBezTo>
                    <a:pt x="31" y="8"/>
                    <a:pt x="26" y="0"/>
                    <a:pt x="18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1">
              <a:extLst>
                <a:ext uri="{FF2B5EF4-FFF2-40B4-BE49-F238E27FC236}">
                  <a16:creationId xmlns:a16="http://schemas.microsoft.com/office/drawing/2014/main" id="{CF9597A3-C176-4F35-A534-77001BCF2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3175000"/>
              <a:ext cx="279400" cy="157163"/>
            </a:xfrm>
            <a:custGeom>
              <a:avLst/>
              <a:gdLst>
                <a:gd name="T0" fmla="*/ 48 w 48"/>
                <a:gd name="T1" fmla="*/ 13 h 27"/>
                <a:gd name="T2" fmla="*/ 31 w 48"/>
                <a:gd name="T3" fmla="*/ 1 h 27"/>
                <a:gd name="T4" fmla="*/ 0 w 48"/>
                <a:gd name="T5" fmla="*/ 19 h 27"/>
                <a:gd name="T6" fmla="*/ 18 w 48"/>
                <a:gd name="T7" fmla="*/ 26 h 27"/>
                <a:gd name="T8" fmla="*/ 39 w 48"/>
                <a:gd name="T9" fmla="*/ 22 h 27"/>
                <a:gd name="T10" fmla="*/ 48 w 48"/>
                <a:gd name="T1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27">
                  <a:moveTo>
                    <a:pt x="48" y="13"/>
                  </a:moveTo>
                  <a:cubicBezTo>
                    <a:pt x="48" y="13"/>
                    <a:pt x="45" y="1"/>
                    <a:pt x="31" y="1"/>
                  </a:cubicBezTo>
                  <a:cubicBezTo>
                    <a:pt x="17" y="0"/>
                    <a:pt x="6" y="8"/>
                    <a:pt x="0" y="19"/>
                  </a:cubicBezTo>
                  <a:cubicBezTo>
                    <a:pt x="0" y="19"/>
                    <a:pt x="3" y="25"/>
                    <a:pt x="18" y="26"/>
                  </a:cubicBezTo>
                  <a:cubicBezTo>
                    <a:pt x="23" y="27"/>
                    <a:pt x="34" y="25"/>
                    <a:pt x="39" y="22"/>
                  </a:cubicBezTo>
                  <a:cubicBezTo>
                    <a:pt x="46" y="19"/>
                    <a:pt x="48" y="13"/>
                    <a:pt x="48" y="13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id="{40E5AC45-6495-440D-A6C6-598549EC6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2326" y="3908425"/>
              <a:ext cx="220663" cy="831850"/>
            </a:xfrm>
            <a:custGeom>
              <a:avLst/>
              <a:gdLst>
                <a:gd name="T0" fmla="*/ 36 w 38"/>
                <a:gd name="T1" fmla="*/ 38 h 143"/>
                <a:gd name="T2" fmla="*/ 30 w 38"/>
                <a:gd name="T3" fmla="*/ 0 h 143"/>
                <a:gd name="T4" fmla="*/ 6 w 38"/>
                <a:gd name="T5" fmla="*/ 8 h 143"/>
                <a:gd name="T6" fmla="*/ 15 w 38"/>
                <a:gd name="T7" fmla="*/ 41 h 143"/>
                <a:gd name="T8" fmla="*/ 11 w 38"/>
                <a:gd name="T9" fmla="*/ 99 h 143"/>
                <a:gd name="T10" fmla="*/ 11 w 38"/>
                <a:gd name="T11" fmla="*/ 99 h 143"/>
                <a:gd name="T12" fmla="*/ 11 w 38"/>
                <a:gd name="T13" fmla="*/ 102 h 143"/>
                <a:gd name="T14" fmla="*/ 8 w 38"/>
                <a:gd name="T15" fmla="*/ 109 h 143"/>
                <a:gd name="T16" fmla="*/ 1 w 38"/>
                <a:gd name="T17" fmla="*/ 123 h 143"/>
                <a:gd name="T18" fmla="*/ 9 w 38"/>
                <a:gd name="T19" fmla="*/ 118 h 143"/>
                <a:gd name="T20" fmla="*/ 11 w 38"/>
                <a:gd name="T21" fmla="*/ 127 h 143"/>
                <a:gd name="T22" fmla="*/ 3 w 38"/>
                <a:gd name="T23" fmla="*/ 139 h 143"/>
                <a:gd name="T24" fmla="*/ 9 w 38"/>
                <a:gd name="T25" fmla="*/ 136 h 143"/>
                <a:gd name="T26" fmla="*/ 8 w 38"/>
                <a:gd name="T27" fmla="*/ 141 h 143"/>
                <a:gd name="T28" fmla="*/ 12 w 38"/>
                <a:gd name="T29" fmla="*/ 138 h 143"/>
                <a:gd name="T30" fmla="*/ 11 w 38"/>
                <a:gd name="T31" fmla="*/ 142 h 143"/>
                <a:gd name="T32" fmla="*/ 17 w 38"/>
                <a:gd name="T33" fmla="*/ 138 h 143"/>
                <a:gd name="T34" fmla="*/ 16 w 38"/>
                <a:gd name="T35" fmla="*/ 142 h 143"/>
                <a:gd name="T36" fmla="*/ 23 w 38"/>
                <a:gd name="T37" fmla="*/ 133 h 143"/>
                <a:gd name="T38" fmla="*/ 20 w 38"/>
                <a:gd name="T39" fmla="*/ 111 h 143"/>
                <a:gd name="T40" fmla="*/ 20 w 38"/>
                <a:gd name="T41" fmla="*/ 105 h 143"/>
                <a:gd name="T42" fmla="*/ 36 w 38"/>
                <a:gd name="T43" fmla="*/ 3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143">
                  <a:moveTo>
                    <a:pt x="36" y="38"/>
                  </a:moveTo>
                  <a:cubicBezTo>
                    <a:pt x="35" y="34"/>
                    <a:pt x="31" y="9"/>
                    <a:pt x="30" y="0"/>
                  </a:cubicBezTo>
                  <a:cubicBezTo>
                    <a:pt x="22" y="3"/>
                    <a:pt x="14" y="5"/>
                    <a:pt x="6" y="8"/>
                  </a:cubicBezTo>
                  <a:cubicBezTo>
                    <a:pt x="9" y="13"/>
                    <a:pt x="14" y="35"/>
                    <a:pt x="15" y="41"/>
                  </a:cubicBezTo>
                  <a:cubicBezTo>
                    <a:pt x="16" y="50"/>
                    <a:pt x="12" y="87"/>
                    <a:pt x="11" y="99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11" y="100"/>
                    <a:pt x="11" y="101"/>
                    <a:pt x="11" y="102"/>
                  </a:cubicBezTo>
                  <a:cubicBezTo>
                    <a:pt x="10" y="104"/>
                    <a:pt x="9" y="107"/>
                    <a:pt x="8" y="109"/>
                  </a:cubicBezTo>
                  <a:cubicBezTo>
                    <a:pt x="6" y="112"/>
                    <a:pt x="0" y="119"/>
                    <a:pt x="1" y="123"/>
                  </a:cubicBezTo>
                  <a:cubicBezTo>
                    <a:pt x="2" y="126"/>
                    <a:pt x="7" y="120"/>
                    <a:pt x="9" y="118"/>
                  </a:cubicBezTo>
                  <a:cubicBezTo>
                    <a:pt x="11" y="116"/>
                    <a:pt x="11" y="123"/>
                    <a:pt x="11" y="127"/>
                  </a:cubicBezTo>
                  <a:cubicBezTo>
                    <a:pt x="10" y="130"/>
                    <a:pt x="3" y="137"/>
                    <a:pt x="3" y="139"/>
                  </a:cubicBezTo>
                  <a:cubicBezTo>
                    <a:pt x="4" y="141"/>
                    <a:pt x="6" y="140"/>
                    <a:pt x="9" y="136"/>
                  </a:cubicBezTo>
                  <a:cubicBezTo>
                    <a:pt x="8" y="138"/>
                    <a:pt x="7" y="140"/>
                    <a:pt x="8" y="141"/>
                  </a:cubicBezTo>
                  <a:cubicBezTo>
                    <a:pt x="9" y="142"/>
                    <a:pt x="10" y="140"/>
                    <a:pt x="12" y="138"/>
                  </a:cubicBezTo>
                  <a:cubicBezTo>
                    <a:pt x="11" y="140"/>
                    <a:pt x="11" y="141"/>
                    <a:pt x="11" y="142"/>
                  </a:cubicBezTo>
                  <a:cubicBezTo>
                    <a:pt x="12" y="142"/>
                    <a:pt x="15" y="140"/>
                    <a:pt x="17" y="138"/>
                  </a:cubicBezTo>
                  <a:cubicBezTo>
                    <a:pt x="16" y="140"/>
                    <a:pt x="15" y="141"/>
                    <a:pt x="16" y="142"/>
                  </a:cubicBezTo>
                  <a:cubicBezTo>
                    <a:pt x="17" y="143"/>
                    <a:pt x="21" y="139"/>
                    <a:pt x="23" y="133"/>
                  </a:cubicBezTo>
                  <a:cubicBezTo>
                    <a:pt x="24" y="129"/>
                    <a:pt x="21" y="117"/>
                    <a:pt x="20" y="111"/>
                  </a:cubicBezTo>
                  <a:cubicBezTo>
                    <a:pt x="20" y="109"/>
                    <a:pt x="20" y="107"/>
                    <a:pt x="20" y="105"/>
                  </a:cubicBezTo>
                  <a:cubicBezTo>
                    <a:pt x="24" y="95"/>
                    <a:pt x="38" y="50"/>
                    <a:pt x="36" y="38"/>
                  </a:cubicBezTo>
                  <a:close/>
                </a:path>
              </a:pathLst>
            </a:custGeom>
            <a:solidFill>
              <a:srgbClr val="F58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3">
              <a:extLst>
                <a:ext uri="{FF2B5EF4-FFF2-40B4-BE49-F238E27FC236}">
                  <a16:creationId xmlns:a16="http://schemas.microsoft.com/office/drawing/2014/main" id="{50B63EA6-8A21-4534-862D-2FEAAC26D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9626" y="3646488"/>
              <a:ext cx="215900" cy="354013"/>
            </a:xfrm>
            <a:custGeom>
              <a:avLst/>
              <a:gdLst>
                <a:gd name="T0" fmla="*/ 8 w 37"/>
                <a:gd name="T1" fmla="*/ 61 h 61"/>
                <a:gd name="T2" fmla="*/ 37 w 37"/>
                <a:gd name="T3" fmla="*/ 52 h 61"/>
                <a:gd name="T4" fmla="*/ 21 w 37"/>
                <a:gd name="T5" fmla="*/ 7 h 61"/>
                <a:gd name="T6" fmla="*/ 11 w 37"/>
                <a:gd name="T7" fmla="*/ 1 h 61"/>
                <a:gd name="T8" fmla="*/ 0 w 37"/>
                <a:gd name="T9" fmla="*/ 22 h 61"/>
                <a:gd name="T10" fmla="*/ 5 w 37"/>
                <a:gd name="T11" fmla="*/ 49 h 61"/>
                <a:gd name="T12" fmla="*/ 8 w 37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1">
                  <a:moveTo>
                    <a:pt x="8" y="61"/>
                  </a:moveTo>
                  <a:cubicBezTo>
                    <a:pt x="16" y="59"/>
                    <a:pt x="28" y="56"/>
                    <a:pt x="37" y="52"/>
                  </a:cubicBezTo>
                  <a:cubicBezTo>
                    <a:pt x="35" y="36"/>
                    <a:pt x="29" y="15"/>
                    <a:pt x="21" y="7"/>
                  </a:cubicBezTo>
                  <a:cubicBezTo>
                    <a:pt x="19" y="4"/>
                    <a:pt x="15" y="0"/>
                    <a:pt x="11" y="1"/>
                  </a:cubicBezTo>
                  <a:cubicBezTo>
                    <a:pt x="7" y="3"/>
                    <a:pt x="1" y="9"/>
                    <a:pt x="0" y="22"/>
                  </a:cubicBezTo>
                  <a:cubicBezTo>
                    <a:pt x="0" y="25"/>
                    <a:pt x="3" y="43"/>
                    <a:pt x="5" y="49"/>
                  </a:cubicBezTo>
                  <a:cubicBezTo>
                    <a:pt x="6" y="52"/>
                    <a:pt x="7" y="57"/>
                    <a:pt x="8" y="61"/>
                  </a:cubicBezTo>
                  <a:close/>
                </a:path>
              </a:pathLst>
            </a:custGeom>
            <a:solidFill>
              <a:srgbClr val="61E1F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EA7B0B5-D239-496F-84E3-B68A9BD71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1578" y="1143309"/>
            <a:ext cx="4183743" cy="981075"/>
          </a:xfrm>
        </p:spPr>
        <p:txBody>
          <a:bodyPr lIns="0" tIns="0" rIns="0" bIns="0">
            <a:noAutofit/>
          </a:bodyPr>
          <a:lstStyle/>
          <a:p>
            <a:pPr algn="r"/>
            <a:r>
              <a:rPr lang="fa-IR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تیتر مطلب </a:t>
            </a:r>
            <a:r>
              <a:rPr lang="fa-IR" b="1" dirty="0">
                <a:solidFill>
                  <a:srgbClr val="7030A0"/>
                </a:solidFill>
                <a:cs typeface="B Titr" panose="00000700000000000000" pitchFamily="2" charset="-78"/>
              </a:rPr>
              <a:t>را بنویسید</a:t>
            </a:r>
            <a:endParaRPr lang="en-US" b="1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600CE8E8-7217-4736-8805-0C52029F710D}"/>
              </a:ext>
            </a:extLst>
          </p:cNvPr>
          <p:cNvSpPr/>
          <p:nvPr/>
        </p:nvSpPr>
        <p:spPr>
          <a:xfrm>
            <a:off x="8199831" y="2169123"/>
            <a:ext cx="967593" cy="967593"/>
          </a:xfrm>
          <a:prstGeom prst="ellipse">
            <a:avLst/>
          </a:prstGeom>
          <a:solidFill>
            <a:srgbClr val="B7C9F9"/>
          </a:solidFill>
          <a:ln w="1016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65487955-818C-40DD-9571-E79976560CB5}"/>
              </a:ext>
            </a:extLst>
          </p:cNvPr>
          <p:cNvSpPr/>
          <p:nvPr/>
        </p:nvSpPr>
        <p:spPr>
          <a:xfrm>
            <a:off x="8199831" y="4428857"/>
            <a:ext cx="967593" cy="967593"/>
          </a:xfrm>
          <a:prstGeom prst="ellipse">
            <a:avLst/>
          </a:prstGeom>
          <a:solidFill>
            <a:srgbClr val="B7C9F9"/>
          </a:solidFill>
          <a:ln w="1016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551F475F-12CA-4EF3-919E-3F7E69A6F5BE}"/>
              </a:ext>
            </a:extLst>
          </p:cNvPr>
          <p:cNvSpPr/>
          <p:nvPr/>
        </p:nvSpPr>
        <p:spPr>
          <a:xfrm>
            <a:off x="2989942" y="2169123"/>
            <a:ext cx="967593" cy="967593"/>
          </a:xfrm>
          <a:prstGeom prst="ellipse">
            <a:avLst/>
          </a:prstGeom>
          <a:solidFill>
            <a:srgbClr val="B7C9F9"/>
          </a:solidFill>
          <a:ln w="101600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3DF2B44-B407-478B-8B3B-14B18424C963}"/>
              </a:ext>
            </a:extLst>
          </p:cNvPr>
          <p:cNvSpPr/>
          <p:nvPr/>
        </p:nvSpPr>
        <p:spPr>
          <a:xfrm>
            <a:off x="2989942" y="4428857"/>
            <a:ext cx="967593" cy="967593"/>
          </a:xfrm>
          <a:prstGeom prst="ellipse">
            <a:avLst/>
          </a:prstGeom>
          <a:solidFill>
            <a:srgbClr val="B7C9F9"/>
          </a:solidFill>
          <a:ln w="101600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D2F2381-F4C9-4935-9F62-A8879FB2F745}"/>
              </a:ext>
            </a:extLst>
          </p:cNvPr>
          <p:cNvSpPr txBox="1"/>
          <p:nvPr/>
        </p:nvSpPr>
        <p:spPr>
          <a:xfrm>
            <a:off x="9434286" y="2437476"/>
            <a:ext cx="222431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a-IR" sz="2800" b="1" dirty="0">
                <a:cs typeface="B Titr" panose="00000700000000000000" pitchFamily="2" charset="-78"/>
              </a:rPr>
              <a:t>متن را بنویسید</a:t>
            </a:r>
            <a:endParaRPr lang="en-US" sz="2800" b="1" dirty="0">
              <a:cs typeface="B Titr" panose="000007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BC5688C-E408-4D3C-B555-C381C4B1CBA5}"/>
              </a:ext>
            </a:extLst>
          </p:cNvPr>
          <p:cNvSpPr txBox="1"/>
          <p:nvPr/>
        </p:nvSpPr>
        <p:spPr>
          <a:xfrm>
            <a:off x="517751" y="2437476"/>
            <a:ext cx="222431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a-IR" sz="2800" b="1" dirty="0" smtClean="0">
                <a:cs typeface="B Titr" panose="00000700000000000000" pitchFamily="2" charset="-78"/>
              </a:rPr>
              <a:t>متن را بنویسید</a:t>
            </a:r>
            <a:endParaRPr lang="en-US" sz="2800" b="1" dirty="0">
              <a:cs typeface="B Titr" panose="000007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DA7BECE-E3B3-4D64-BCD0-99E774C29FD1}"/>
              </a:ext>
            </a:extLst>
          </p:cNvPr>
          <p:cNvSpPr txBox="1"/>
          <p:nvPr/>
        </p:nvSpPr>
        <p:spPr>
          <a:xfrm>
            <a:off x="9434286" y="4697210"/>
            <a:ext cx="222431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a-IR" sz="2800" b="1" dirty="0">
                <a:cs typeface="B Titr" panose="00000700000000000000" pitchFamily="2" charset="-78"/>
              </a:rPr>
              <a:t>متن را بنویسید</a:t>
            </a:r>
            <a:endParaRPr lang="en-US" sz="2800" b="1" dirty="0">
              <a:cs typeface="B Titr" panose="000007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97F7C0A-B2A1-467B-8001-127C2702D8CB}"/>
              </a:ext>
            </a:extLst>
          </p:cNvPr>
          <p:cNvSpPr txBox="1"/>
          <p:nvPr/>
        </p:nvSpPr>
        <p:spPr>
          <a:xfrm>
            <a:off x="517751" y="4697210"/>
            <a:ext cx="222431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a-IR" sz="2800" b="1" dirty="0">
                <a:cs typeface="B Titr" panose="00000700000000000000" pitchFamily="2" charset="-78"/>
              </a:rPr>
              <a:t>متن را بنویسید</a:t>
            </a:r>
            <a:endParaRPr lang="en-US" sz="2800" b="1" dirty="0">
              <a:cs typeface="B Titr" panose="00000700000000000000" pitchFamily="2" charset="-78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DA7F7BF-21C5-4A84-AB96-67C8A9A1C784}"/>
              </a:ext>
            </a:extLst>
          </p:cNvPr>
          <p:cNvGrpSpPr/>
          <p:nvPr/>
        </p:nvGrpSpPr>
        <p:grpSpPr>
          <a:xfrm>
            <a:off x="3293557" y="2473532"/>
            <a:ext cx="360363" cy="358775"/>
            <a:chOff x="4113213" y="2886076"/>
            <a:chExt cx="360363" cy="358775"/>
          </a:xfrm>
          <a:solidFill>
            <a:srgbClr val="09194B"/>
          </a:solidFill>
        </p:grpSpPr>
        <p:sp>
          <p:nvSpPr>
            <p:cNvPr id="61" name="Freeform 16">
              <a:extLst>
                <a:ext uri="{FF2B5EF4-FFF2-40B4-BE49-F238E27FC236}">
                  <a16:creationId xmlns:a16="http://schemas.microsoft.com/office/drawing/2014/main" id="{FE2F73CE-B281-4A8B-B845-24A03A628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4325" y="2924176"/>
              <a:ext cx="236538" cy="112713"/>
            </a:xfrm>
            <a:custGeom>
              <a:avLst/>
              <a:gdLst>
                <a:gd name="T0" fmla="*/ 52 w 149"/>
                <a:gd name="T1" fmla="*/ 0 h 71"/>
                <a:gd name="T2" fmla="*/ 0 w 149"/>
                <a:gd name="T3" fmla="*/ 22 h 71"/>
                <a:gd name="T4" fmla="*/ 106 w 149"/>
                <a:gd name="T5" fmla="*/ 71 h 71"/>
                <a:gd name="T6" fmla="*/ 149 w 149"/>
                <a:gd name="T7" fmla="*/ 52 h 71"/>
                <a:gd name="T8" fmla="*/ 52 w 149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71">
                  <a:moveTo>
                    <a:pt x="52" y="0"/>
                  </a:moveTo>
                  <a:lnTo>
                    <a:pt x="0" y="22"/>
                  </a:lnTo>
                  <a:lnTo>
                    <a:pt x="106" y="71"/>
                  </a:lnTo>
                  <a:lnTo>
                    <a:pt x="149" y="52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17">
              <a:extLst>
                <a:ext uri="{FF2B5EF4-FFF2-40B4-BE49-F238E27FC236}">
                  <a16:creationId xmlns:a16="http://schemas.microsoft.com/office/drawing/2014/main" id="{01781225-77BC-45C4-94ED-3877CFF65F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3213" y="2970213"/>
              <a:ext cx="173038" cy="274638"/>
            </a:xfrm>
            <a:custGeom>
              <a:avLst/>
              <a:gdLst>
                <a:gd name="T0" fmla="*/ 0 w 46"/>
                <a:gd name="T1" fmla="*/ 52 h 73"/>
                <a:gd name="T2" fmla="*/ 1 w 46"/>
                <a:gd name="T3" fmla="*/ 54 h 73"/>
                <a:gd name="T4" fmla="*/ 46 w 46"/>
                <a:gd name="T5" fmla="*/ 73 h 73"/>
                <a:gd name="T6" fmla="*/ 46 w 46"/>
                <a:gd name="T7" fmla="*/ 21 h 73"/>
                <a:gd name="T8" fmla="*/ 0 w 46"/>
                <a:gd name="T9" fmla="*/ 0 h 73"/>
                <a:gd name="T10" fmla="*/ 0 w 46"/>
                <a:gd name="T11" fmla="*/ 52 h 73"/>
                <a:gd name="T12" fmla="*/ 12 w 46"/>
                <a:gd name="T13" fmla="*/ 18 h 73"/>
                <a:gd name="T14" fmla="*/ 13 w 46"/>
                <a:gd name="T15" fmla="*/ 16 h 73"/>
                <a:gd name="T16" fmla="*/ 15 w 46"/>
                <a:gd name="T17" fmla="*/ 16 h 73"/>
                <a:gd name="T18" fmla="*/ 37 w 46"/>
                <a:gd name="T19" fmla="*/ 26 h 73"/>
                <a:gd name="T20" fmla="*/ 38 w 46"/>
                <a:gd name="T21" fmla="*/ 28 h 73"/>
                <a:gd name="T22" fmla="*/ 38 w 46"/>
                <a:gd name="T23" fmla="*/ 48 h 73"/>
                <a:gd name="T24" fmla="*/ 37 w 46"/>
                <a:gd name="T25" fmla="*/ 50 h 73"/>
                <a:gd name="T26" fmla="*/ 36 w 46"/>
                <a:gd name="T27" fmla="*/ 50 h 73"/>
                <a:gd name="T28" fmla="*/ 35 w 46"/>
                <a:gd name="T29" fmla="*/ 50 h 73"/>
                <a:gd name="T30" fmla="*/ 13 w 46"/>
                <a:gd name="T31" fmla="*/ 40 h 73"/>
                <a:gd name="T32" fmla="*/ 12 w 46"/>
                <a:gd name="T33" fmla="*/ 38 h 73"/>
                <a:gd name="T34" fmla="*/ 12 w 46"/>
                <a:gd name="T35" fmla="*/ 1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73">
                  <a:moveTo>
                    <a:pt x="0" y="52"/>
                  </a:moveTo>
                  <a:cubicBezTo>
                    <a:pt x="0" y="53"/>
                    <a:pt x="0" y="54"/>
                    <a:pt x="1" y="5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2"/>
                  </a:lnTo>
                  <a:close/>
                  <a:moveTo>
                    <a:pt x="12" y="18"/>
                  </a:moveTo>
                  <a:cubicBezTo>
                    <a:pt x="12" y="17"/>
                    <a:pt x="12" y="17"/>
                    <a:pt x="13" y="16"/>
                  </a:cubicBezTo>
                  <a:cubicBezTo>
                    <a:pt x="13" y="16"/>
                    <a:pt x="14" y="16"/>
                    <a:pt x="15" y="1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7"/>
                    <a:pt x="38" y="27"/>
                    <a:pt x="38" y="2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9"/>
                    <a:pt x="38" y="49"/>
                    <a:pt x="37" y="50"/>
                  </a:cubicBezTo>
                  <a:cubicBezTo>
                    <a:pt x="37" y="50"/>
                    <a:pt x="36" y="50"/>
                    <a:pt x="36" y="50"/>
                  </a:cubicBezTo>
                  <a:cubicBezTo>
                    <a:pt x="36" y="50"/>
                    <a:pt x="35" y="50"/>
                    <a:pt x="35" y="5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9"/>
                    <a:pt x="12" y="39"/>
                    <a:pt x="12" y="38"/>
                  </a:cubicBezTo>
                  <a:lnTo>
                    <a:pt x="1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18">
              <a:extLst>
                <a:ext uri="{FF2B5EF4-FFF2-40B4-BE49-F238E27FC236}">
                  <a16:creationId xmlns:a16="http://schemas.microsoft.com/office/drawing/2014/main" id="{DBC3ADE0-AE10-468A-BADB-FE7073859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970213"/>
              <a:ext cx="173038" cy="274638"/>
            </a:xfrm>
            <a:custGeom>
              <a:avLst/>
              <a:gdLst>
                <a:gd name="T0" fmla="*/ 0 w 46"/>
                <a:gd name="T1" fmla="*/ 21 h 73"/>
                <a:gd name="T2" fmla="*/ 0 w 46"/>
                <a:gd name="T3" fmla="*/ 73 h 73"/>
                <a:gd name="T4" fmla="*/ 45 w 46"/>
                <a:gd name="T5" fmla="*/ 54 h 73"/>
                <a:gd name="T6" fmla="*/ 46 w 46"/>
                <a:gd name="T7" fmla="*/ 52 h 73"/>
                <a:gd name="T8" fmla="*/ 46 w 46"/>
                <a:gd name="T9" fmla="*/ 0 h 73"/>
                <a:gd name="T10" fmla="*/ 0 w 46"/>
                <a:gd name="T11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73">
                  <a:moveTo>
                    <a:pt x="0" y="2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6" y="54"/>
                    <a:pt x="46" y="53"/>
                    <a:pt x="46" y="52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19">
              <a:extLst>
                <a:ext uri="{FF2B5EF4-FFF2-40B4-BE49-F238E27FC236}">
                  <a16:creationId xmlns:a16="http://schemas.microsoft.com/office/drawing/2014/main" id="{5446EF52-C4DA-4F5C-B5B6-6C9F09558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5925" y="2886076"/>
              <a:ext cx="236538" cy="114300"/>
            </a:xfrm>
            <a:custGeom>
              <a:avLst/>
              <a:gdLst>
                <a:gd name="T0" fmla="*/ 63 w 63"/>
                <a:gd name="T1" fmla="*/ 19 h 30"/>
                <a:gd name="T2" fmla="*/ 19 w 63"/>
                <a:gd name="T3" fmla="*/ 0 h 30"/>
                <a:gd name="T4" fmla="*/ 17 w 63"/>
                <a:gd name="T5" fmla="*/ 0 h 30"/>
                <a:gd name="T6" fmla="*/ 0 w 63"/>
                <a:gd name="T7" fmla="*/ 8 h 30"/>
                <a:gd name="T8" fmla="*/ 40 w 63"/>
                <a:gd name="T9" fmla="*/ 30 h 30"/>
                <a:gd name="T10" fmla="*/ 63 w 63"/>
                <a:gd name="T11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0">
                  <a:moveTo>
                    <a:pt x="63" y="19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0" y="30"/>
                    <a:pt x="40" y="30"/>
                    <a:pt x="40" y="30"/>
                  </a:cubicBezTo>
                  <a:lnTo>
                    <a:pt x="6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38C7CABF-94F6-485C-BBAE-F7C75B67B430}"/>
              </a:ext>
            </a:extLst>
          </p:cNvPr>
          <p:cNvGrpSpPr/>
          <p:nvPr/>
        </p:nvGrpSpPr>
        <p:grpSpPr>
          <a:xfrm>
            <a:off x="3292763" y="4731678"/>
            <a:ext cx="361950" cy="361951"/>
            <a:chOff x="3390900" y="3259138"/>
            <a:chExt cx="361950" cy="361951"/>
          </a:xfrm>
          <a:solidFill>
            <a:srgbClr val="09194B"/>
          </a:solidFill>
        </p:grpSpPr>
        <p:sp>
          <p:nvSpPr>
            <p:cNvPr id="66" name="Freeform 103">
              <a:extLst>
                <a:ext uri="{FF2B5EF4-FFF2-40B4-BE49-F238E27FC236}">
                  <a16:creationId xmlns:a16="http://schemas.microsoft.com/office/drawing/2014/main" id="{831F09D5-F304-4DB5-8F4F-774BCCDCF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0900" y="3259138"/>
              <a:ext cx="361950" cy="227013"/>
            </a:xfrm>
            <a:custGeom>
              <a:avLst/>
              <a:gdLst>
                <a:gd name="T0" fmla="*/ 0 w 228"/>
                <a:gd name="T1" fmla="*/ 0 h 143"/>
                <a:gd name="T2" fmla="*/ 0 w 228"/>
                <a:gd name="T3" fmla="*/ 143 h 143"/>
                <a:gd name="T4" fmla="*/ 19 w 228"/>
                <a:gd name="T5" fmla="*/ 143 h 143"/>
                <a:gd name="T6" fmla="*/ 19 w 228"/>
                <a:gd name="T7" fmla="*/ 133 h 143"/>
                <a:gd name="T8" fmla="*/ 10 w 228"/>
                <a:gd name="T9" fmla="*/ 133 h 143"/>
                <a:gd name="T10" fmla="*/ 10 w 228"/>
                <a:gd name="T11" fmla="*/ 10 h 143"/>
                <a:gd name="T12" fmla="*/ 218 w 228"/>
                <a:gd name="T13" fmla="*/ 10 h 143"/>
                <a:gd name="T14" fmla="*/ 218 w 228"/>
                <a:gd name="T15" fmla="*/ 133 h 143"/>
                <a:gd name="T16" fmla="*/ 142 w 228"/>
                <a:gd name="T17" fmla="*/ 133 h 143"/>
                <a:gd name="T18" fmla="*/ 142 w 228"/>
                <a:gd name="T19" fmla="*/ 143 h 143"/>
                <a:gd name="T20" fmla="*/ 228 w 228"/>
                <a:gd name="T21" fmla="*/ 143 h 143"/>
                <a:gd name="T22" fmla="*/ 228 w 228"/>
                <a:gd name="T23" fmla="*/ 0 h 143"/>
                <a:gd name="T24" fmla="*/ 0 w 228"/>
                <a:gd name="T2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8" h="143">
                  <a:moveTo>
                    <a:pt x="0" y="0"/>
                  </a:moveTo>
                  <a:lnTo>
                    <a:pt x="0" y="143"/>
                  </a:lnTo>
                  <a:lnTo>
                    <a:pt x="19" y="143"/>
                  </a:lnTo>
                  <a:lnTo>
                    <a:pt x="19" y="133"/>
                  </a:lnTo>
                  <a:lnTo>
                    <a:pt x="10" y="133"/>
                  </a:lnTo>
                  <a:lnTo>
                    <a:pt x="10" y="10"/>
                  </a:lnTo>
                  <a:lnTo>
                    <a:pt x="218" y="10"/>
                  </a:lnTo>
                  <a:lnTo>
                    <a:pt x="218" y="133"/>
                  </a:lnTo>
                  <a:lnTo>
                    <a:pt x="142" y="133"/>
                  </a:lnTo>
                  <a:lnTo>
                    <a:pt x="142" y="143"/>
                  </a:lnTo>
                  <a:lnTo>
                    <a:pt x="228" y="143"/>
                  </a:lnTo>
                  <a:lnTo>
                    <a:pt x="22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104">
              <a:extLst>
                <a:ext uri="{FF2B5EF4-FFF2-40B4-BE49-F238E27FC236}">
                  <a16:creationId xmlns:a16="http://schemas.microsoft.com/office/drawing/2014/main" id="{C7E380F5-1F2C-4503-A94F-738B719E2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1063" y="3289301"/>
              <a:ext cx="301625" cy="166688"/>
            </a:xfrm>
            <a:custGeom>
              <a:avLst/>
              <a:gdLst>
                <a:gd name="T0" fmla="*/ 52 w 80"/>
                <a:gd name="T1" fmla="*/ 44 h 44"/>
                <a:gd name="T2" fmla="*/ 70 w 80"/>
                <a:gd name="T3" fmla="*/ 44 h 44"/>
                <a:gd name="T4" fmla="*/ 80 w 80"/>
                <a:gd name="T5" fmla="*/ 34 h 44"/>
                <a:gd name="T6" fmla="*/ 80 w 80"/>
                <a:gd name="T7" fmla="*/ 10 h 44"/>
                <a:gd name="T8" fmla="*/ 70 w 80"/>
                <a:gd name="T9" fmla="*/ 0 h 44"/>
                <a:gd name="T10" fmla="*/ 10 w 80"/>
                <a:gd name="T11" fmla="*/ 0 h 44"/>
                <a:gd name="T12" fmla="*/ 0 w 80"/>
                <a:gd name="T13" fmla="*/ 10 h 44"/>
                <a:gd name="T14" fmla="*/ 0 w 80"/>
                <a:gd name="T15" fmla="*/ 34 h 44"/>
                <a:gd name="T16" fmla="*/ 1 w 80"/>
                <a:gd name="T17" fmla="*/ 38 h 44"/>
                <a:gd name="T18" fmla="*/ 26 w 80"/>
                <a:gd name="T19" fmla="*/ 32 h 44"/>
                <a:gd name="T20" fmla="*/ 52 w 80"/>
                <a:gd name="T21" fmla="*/ 42 h 44"/>
                <a:gd name="T22" fmla="*/ 52 w 80"/>
                <a:gd name="T23" fmla="*/ 44 h 44"/>
                <a:gd name="T24" fmla="*/ 12 w 80"/>
                <a:gd name="T25" fmla="*/ 16 h 44"/>
                <a:gd name="T26" fmla="*/ 8 w 80"/>
                <a:gd name="T27" fmla="*/ 12 h 44"/>
                <a:gd name="T28" fmla="*/ 12 w 80"/>
                <a:gd name="T29" fmla="*/ 8 h 44"/>
                <a:gd name="T30" fmla="*/ 16 w 80"/>
                <a:gd name="T31" fmla="*/ 12 h 44"/>
                <a:gd name="T32" fmla="*/ 12 w 80"/>
                <a:gd name="T33" fmla="*/ 16 h 44"/>
                <a:gd name="T34" fmla="*/ 38 w 80"/>
                <a:gd name="T35" fmla="*/ 30 h 44"/>
                <a:gd name="T36" fmla="*/ 26 w 80"/>
                <a:gd name="T37" fmla="*/ 18 h 44"/>
                <a:gd name="T38" fmla="*/ 38 w 80"/>
                <a:gd name="T39" fmla="*/ 6 h 44"/>
                <a:gd name="T40" fmla="*/ 50 w 80"/>
                <a:gd name="T41" fmla="*/ 18 h 44"/>
                <a:gd name="T42" fmla="*/ 38 w 80"/>
                <a:gd name="T43" fmla="*/ 30 h 44"/>
                <a:gd name="T44" fmla="*/ 68 w 80"/>
                <a:gd name="T45" fmla="*/ 28 h 44"/>
                <a:gd name="T46" fmla="*/ 72 w 80"/>
                <a:gd name="T47" fmla="*/ 32 h 44"/>
                <a:gd name="T48" fmla="*/ 68 w 80"/>
                <a:gd name="T49" fmla="*/ 36 h 44"/>
                <a:gd name="T50" fmla="*/ 64 w 80"/>
                <a:gd name="T51" fmla="*/ 32 h 44"/>
                <a:gd name="T52" fmla="*/ 68 w 80"/>
                <a:gd name="T53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0" h="44">
                  <a:moveTo>
                    <a:pt x="52" y="44"/>
                  </a:moveTo>
                  <a:cubicBezTo>
                    <a:pt x="70" y="44"/>
                    <a:pt x="70" y="44"/>
                    <a:pt x="70" y="44"/>
                  </a:cubicBezTo>
                  <a:cubicBezTo>
                    <a:pt x="76" y="44"/>
                    <a:pt x="80" y="40"/>
                    <a:pt x="80" y="34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4"/>
                    <a:pt x="76" y="0"/>
                    <a:pt x="7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0" y="37"/>
                    <a:pt x="1" y="38"/>
                  </a:cubicBezTo>
                  <a:cubicBezTo>
                    <a:pt x="4" y="34"/>
                    <a:pt x="12" y="32"/>
                    <a:pt x="26" y="32"/>
                  </a:cubicBezTo>
                  <a:cubicBezTo>
                    <a:pt x="43" y="32"/>
                    <a:pt x="52" y="35"/>
                    <a:pt x="52" y="42"/>
                  </a:cubicBezTo>
                  <a:lnTo>
                    <a:pt x="52" y="44"/>
                  </a:lnTo>
                  <a:close/>
                  <a:moveTo>
                    <a:pt x="12" y="16"/>
                  </a:move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4" y="8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lose/>
                  <a:moveTo>
                    <a:pt x="38" y="30"/>
                  </a:moveTo>
                  <a:cubicBezTo>
                    <a:pt x="31" y="30"/>
                    <a:pt x="26" y="25"/>
                    <a:pt x="26" y="18"/>
                  </a:cubicBezTo>
                  <a:cubicBezTo>
                    <a:pt x="26" y="11"/>
                    <a:pt x="31" y="6"/>
                    <a:pt x="38" y="6"/>
                  </a:cubicBezTo>
                  <a:cubicBezTo>
                    <a:pt x="45" y="6"/>
                    <a:pt x="50" y="11"/>
                    <a:pt x="50" y="18"/>
                  </a:cubicBezTo>
                  <a:cubicBezTo>
                    <a:pt x="50" y="25"/>
                    <a:pt x="45" y="30"/>
                    <a:pt x="38" y="30"/>
                  </a:cubicBezTo>
                  <a:close/>
                  <a:moveTo>
                    <a:pt x="68" y="28"/>
                  </a:moveTo>
                  <a:cubicBezTo>
                    <a:pt x="70" y="28"/>
                    <a:pt x="72" y="30"/>
                    <a:pt x="72" y="32"/>
                  </a:cubicBezTo>
                  <a:cubicBezTo>
                    <a:pt x="72" y="34"/>
                    <a:pt x="70" y="36"/>
                    <a:pt x="68" y="36"/>
                  </a:cubicBezTo>
                  <a:cubicBezTo>
                    <a:pt x="66" y="36"/>
                    <a:pt x="64" y="34"/>
                    <a:pt x="64" y="32"/>
                  </a:cubicBezTo>
                  <a:cubicBezTo>
                    <a:pt x="64" y="30"/>
                    <a:pt x="66" y="28"/>
                    <a:pt x="6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105">
              <a:extLst>
                <a:ext uri="{FF2B5EF4-FFF2-40B4-BE49-F238E27FC236}">
                  <a16:creationId xmlns:a16="http://schemas.microsoft.com/office/drawing/2014/main" id="{DBA88585-8B8F-4614-81AB-FBA469F2F1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584576"/>
              <a:ext cx="165100" cy="36513"/>
            </a:xfrm>
            <a:custGeom>
              <a:avLst/>
              <a:gdLst>
                <a:gd name="T0" fmla="*/ 22 w 44"/>
                <a:gd name="T1" fmla="*/ 2 h 10"/>
                <a:gd name="T2" fmla="*/ 6 w 44"/>
                <a:gd name="T3" fmla="*/ 1 h 10"/>
                <a:gd name="T4" fmla="*/ 0 w 44"/>
                <a:gd name="T5" fmla="*/ 0 h 10"/>
                <a:gd name="T6" fmla="*/ 0 w 44"/>
                <a:gd name="T7" fmla="*/ 4 h 10"/>
                <a:gd name="T8" fmla="*/ 22 w 44"/>
                <a:gd name="T9" fmla="*/ 10 h 10"/>
                <a:gd name="T10" fmla="*/ 44 w 44"/>
                <a:gd name="T11" fmla="*/ 4 h 10"/>
                <a:gd name="T12" fmla="*/ 44 w 44"/>
                <a:gd name="T13" fmla="*/ 0 h 10"/>
                <a:gd name="T14" fmla="*/ 38 w 44"/>
                <a:gd name="T15" fmla="*/ 1 h 10"/>
                <a:gd name="T16" fmla="*/ 22 w 4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0">
                  <a:moveTo>
                    <a:pt x="22" y="2"/>
                  </a:moveTo>
                  <a:cubicBezTo>
                    <a:pt x="16" y="2"/>
                    <a:pt x="10" y="2"/>
                    <a:pt x="6" y="1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0"/>
                    <a:pt x="16" y="10"/>
                    <a:pt x="22" y="10"/>
                  </a:cubicBezTo>
                  <a:cubicBezTo>
                    <a:pt x="28" y="10"/>
                    <a:pt x="44" y="10"/>
                    <a:pt x="44" y="4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1" y="0"/>
                    <a:pt x="38" y="1"/>
                  </a:cubicBezTo>
                  <a:cubicBezTo>
                    <a:pt x="34" y="2"/>
                    <a:pt x="28" y="2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106">
              <a:extLst>
                <a:ext uri="{FF2B5EF4-FFF2-40B4-BE49-F238E27FC236}">
                  <a16:creationId xmlns:a16="http://schemas.microsoft.com/office/drawing/2014/main" id="{E3981621-DBF7-4741-9E0A-F56793648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463926"/>
              <a:ext cx="165100" cy="22225"/>
            </a:xfrm>
            <a:custGeom>
              <a:avLst/>
              <a:gdLst>
                <a:gd name="T0" fmla="*/ 22 w 44"/>
                <a:gd name="T1" fmla="*/ 2 h 6"/>
                <a:gd name="T2" fmla="*/ 6 w 44"/>
                <a:gd name="T3" fmla="*/ 1 h 6"/>
                <a:gd name="T4" fmla="*/ 0 w 44"/>
                <a:gd name="T5" fmla="*/ 0 h 6"/>
                <a:gd name="T6" fmla="*/ 0 w 44"/>
                <a:gd name="T7" fmla="*/ 3 h 6"/>
                <a:gd name="T8" fmla="*/ 22 w 44"/>
                <a:gd name="T9" fmla="*/ 6 h 6"/>
                <a:gd name="T10" fmla="*/ 44 w 44"/>
                <a:gd name="T11" fmla="*/ 3 h 6"/>
                <a:gd name="T12" fmla="*/ 44 w 44"/>
                <a:gd name="T13" fmla="*/ 0 h 6"/>
                <a:gd name="T14" fmla="*/ 38 w 44"/>
                <a:gd name="T15" fmla="*/ 1 h 6"/>
                <a:gd name="T16" fmla="*/ 22 w 44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">
                  <a:moveTo>
                    <a:pt x="22" y="2"/>
                  </a:moveTo>
                  <a:cubicBezTo>
                    <a:pt x="16" y="2"/>
                    <a:pt x="10" y="2"/>
                    <a:pt x="6" y="1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12" y="6"/>
                    <a:pt x="22" y="6"/>
                  </a:cubicBezTo>
                  <a:cubicBezTo>
                    <a:pt x="32" y="6"/>
                    <a:pt x="42" y="4"/>
                    <a:pt x="44" y="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1" y="0"/>
                    <a:pt x="38" y="1"/>
                  </a:cubicBezTo>
                  <a:cubicBezTo>
                    <a:pt x="34" y="2"/>
                    <a:pt x="28" y="2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107">
              <a:extLst>
                <a:ext uri="{FF2B5EF4-FFF2-40B4-BE49-F238E27FC236}">
                  <a16:creationId xmlns:a16="http://schemas.microsoft.com/office/drawing/2014/main" id="{27E33C22-249C-4D37-AE05-99F7EA1BF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425826"/>
              <a:ext cx="165100" cy="30163"/>
            </a:xfrm>
            <a:custGeom>
              <a:avLst/>
              <a:gdLst>
                <a:gd name="T0" fmla="*/ 44 w 44"/>
                <a:gd name="T1" fmla="*/ 5 h 8"/>
                <a:gd name="T2" fmla="*/ 22 w 44"/>
                <a:gd name="T3" fmla="*/ 0 h 8"/>
                <a:gd name="T4" fmla="*/ 0 w 44"/>
                <a:gd name="T5" fmla="*/ 5 h 8"/>
                <a:gd name="T6" fmla="*/ 22 w 44"/>
                <a:gd name="T7" fmla="*/ 8 h 8"/>
                <a:gd name="T8" fmla="*/ 44 w 44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8">
                  <a:moveTo>
                    <a:pt x="44" y="5"/>
                  </a:moveTo>
                  <a:cubicBezTo>
                    <a:pt x="43" y="2"/>
                    <a:pt x="35" y="0"/>
                    <a:pt x="22" y="0"/>
                  </a:cubicBezTo>
                  <a:cubicBezTo>
                    <a:pt x="9" y="0"/>
                    <a:pt x="1" y="2"/>
                    <a:pt x="0" y="5"/>
                  </a:cubicBezTo>
                  <a:cubicBezTo>
                    <a:pt x="2" y="7"/>
                    <a:pt x="12" y="8"/>
                    <a:pt x="22" y="8"/>
                  </a:cubicBezTo>
                  <a:cubicBezTo>
                    <a:pt x="32" y="8"/>
                    <a:pt x="42" y="7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108">
              <a:extLst>
                <a:ext uri="{FF2B5EF4-FFF2-40B4-BE49-F238E27FC236}">
                  <a16:creationId xmlns:a16="http://schemas.microsoft.com/office/drawing/2014/main" id="{555D4E4E-A06F-4B8A-8CD2-D15B910E1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554413"/>
              <a:ext cx="165100" cy="22225"/>
            </a:xfrm>
            <a:custGeom>
              <a:avLst/>
              <a:gdLst>
                <a:gd name="T0" fmla="*/ 22 w 44"/>
                <a:gd name="T1" fmla="*/ 2 h 6"/>
                <a:gd name="T2" fmla="*/ 6 w 44"/>
                <a:gd name="T3" fmla="*/ 1 h 6"/>
                <a:gd name="T4" fmla="*/ 0 w 44"/>
                <a:gd name="T5" fmla="*/ 0 h 6"/>
                <a:gd name="T6" fmla="*/ 0 w 44"/>
                <a:gd name="T7" fmla="*/ 3 h 6"/>
                <a:gd name="T8" fmla="*/ 22 w 44"/>
                <a:gd name="T9" fmla="*/ 6 h 6"/>
                <a:gd name="T10" fmla="*/ 44 w 44"/>
                <a:gd name="T11" fmla="*/ 3 h 6"/>
                <a:gd name="T12" fmla="*/ 44 w 44"/>
                <a:gd name="T13" fmla="*/ 0 h 6"/>
                <a:gd name="T14" fmla="*/ 38 w 44"/>
                <a:gd name="T15" fmla="*/ 1 h 6"/>
                <a:gd name="T16" fmla="*/ 22 w 44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">
                  <a:moveTo>
                    <a:pt x="22" y="2"/>
                  </a:moveTo>
                  <a:cubicBezTo>
                    <a:pt x="16" y="2"/>
                    <a:pt x="10" y="2"/>
                    <a:pt x="6" y="1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12" y="6"/>
                    <a:pt x="22" y="6"/>
                  </a:cubicBezTo>
                  <a:cubicBezTo>
                    <a:pt x="32" y="6"/>
                    <a:pt x="42" y="4"/>
                    <a:pt x="44" y="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1" y="0"/>
                    <a:pt x="38" y="1"/>
                  </a:cubicBezTo>
                  <a:cubicBezTo>
                    <a:pt x="34" y="2"/>
                    <a:pt x="28" y="2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109">
              <a:extLst>
                <a:ext uri="{FF2B5EF4-FFF2-40B4-BE49-F238E27FC236}">
                  <a16:creationId xmlns:a16="http://schemas.microsoft.com/office/drawing/2014/main" id="{E12E4499-B683-4973-B5EA-AF620A949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494088"/>
              <a:ext cx="165100" cy="22225"/>
            </a:xfrm>
            <a:custGeom>
              <a:avLst/>
              <a:gdLst>
                <a:gd name="T0" fmla="*/ 22 w 44"/>
                <a:gd name="T1" fmla="*/ 2 h 6"/>
                <a:gd name="T2" fmla="*/ 6 w 44"/>
                <a:gd name="T3" fmla="*/ 1 h 6"/>
                <a:gd name="T4" fmla="*/ 0 w 44"/>
                <a:gd name="T5" fmla="*/ 0 h 6"/>
                <a:gd name="T6" fmla="*/ 0 w 44"/>
                <a:gd name="T7" fmla="*/ 3 h 6"/>
                <a:gd name="T8" fmla="*/ 22 w 44"/>
                <a:gd name="T9" fmla="*/ 6 h 6"/>
                <a:gd name="T10" fmla="*/ 44 w 44"/>
                <a:gd name="T11" fmla="*/ 3 h 6"/>
                <a:gd name="T12" fmla="*/ 44 w 44"/>
                <a:gd name="T13" fmla="*/ 0 h 6"/>
                <a:gd name="T14" fmla="*/ 38 w 44"/>
                <a:gd name="T15" fmla="*/ 1 h 6"/>
                <a:gd name="T16" fmla="*/ 22 w 44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">
                  <a:moveTo>
                    <a:pt x="22" y="2"/>
                  </a:moveTo>
                  <a:cubicBezTo>
                    <a:pt x="16" y="2"/>
                    <a:pt x="10" y="2"/>
                    <a:pt x="6" y="1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12" y="6"/>
                    <a:pt x="22" y="6"/>
                  </a:cubicBezTo>
                  <a:cubicBezTo>
                    <a:pt x="32" y="6"/>
                    <a:pt x="42" y="4"/>
                    <a:pt x="44" y="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1" y="0"/>
                    <a:pt x="38" y="1"/>
                  </a:cubicBezTo>
                  <a:cubicBezTo>
                    <a:pt x="34" y="2"/>
                    <a:pt x="28" y="2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110">
              <a:extLst>
                <a:ext uri="{FF2B5EF4-FFF2-40B4-BE49-F238E27FC236}">
                  <a16:creationId xmlns:a16="http://schemas.microsoft.com/office/drawing/2014/main" id="{76FF42D4-0B05-4342-B235-B72FB7DF7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524251"/>
              <a:ext cx="165100" cy="22225"/>
            </a:xfrm>
            <a:custGeom>
              <a:avLst/>
              <a:gdLst>
                <a:gd name="T0" fmla="*/ 22 w 44"/>
                <a:gd name="T1" fmla="*/ 2 h 6"/>
                <a:gd name="T2" fmla="*/ 6 w 44"/>
                <a:gd name="T3" fmla="*/ 1 h 6"/>
                <a:gd name="T4" fmla="*/ 0 w 44"/>
                <a:gd name="T5" fmla="*/ 0 h 6"/>
                <a:gd name="T6" fmla="*/ 0 w 44"/>
                <a:gd name="T7" fmla="*/ 3 h 6"/>
                <a:gd name="T8" fmla="*/ 22 w 44"/>
                <a:gd name="T9" fmla="*/ 6 h 6"/>
                <a:gd name="T10" fmla="*/ 44 w 44"/>
                <a:gd name="T11" fmla="*/ 3 h 6"/>
                <a:gd name="T12" fmla="*/ 44 w 44"/>
                <a:gd name="T13" fmla="*/ 0 h 6"/>
                <a:gd name="T14" fmla="*/ 38 w 44"/>
                <a:gd name="T15" fmla="*/ 1 h 6"/>
                <a:gd name="T16" fmla="*/ 22 w 44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">
                  <a:moveTo>
                    <a:pt x="22" y="2"/>
                  </a:moveTo>
                  <a:cubicBezTo>
                    <a:pt x="16" y="2"/>
                    <a:pt x="10" y="2"/>
                    <a:pt x="6" y="1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12" y="6"/>
                    <a:pt x="22" y="6"/>
                  </a:cubicBezTo>
                  <a:cubicBezTo>
                    <a:pt x="32" y="6"/>
                    <a:pt x="42" y="4"/>
                    <a:pt x="44" y="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1" y="0"/>
                    <a:pt x="38" y="1"/>
                  </a:cubicBezTo>
                  <a:cubicBezTo>
                    <a:pt x="34" y="2"/>
                    <a:pt x="28" y="2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36A954E7-D0FA-4381-AFF1-39553041FE07}"/>
              </a:ext>
            </a:extLst>
          </p:cNvPr>
          <p:cNvGrpSpPr/>
          <p:nvPr/>
        </p:nvGrpSpPr>
        <p:grpSpPr>
          <a:xfrm>
            <a:off x="8503446" y="2472738"/>
            <a:ext cx="360363" cy="360363"/>
            <a:chOff x="6276975" y="673100"/>
            <a:chExt cx="360363" cy="360363"/>
          </a:xfrm>
          <a:solidFill>
            <a:srgbClr val="09194B"/>
          </a:solidFill>
        </p:grpSpPr>
        <p:sp>
          <p:nvSpPr>
            <p:cNvPr id="75" name="Freeform 127">
              <a:extLst>
                <a:ext uri="{FF2B5EF4-FFF2-40B4-BE49-F238E27FC236}">
                  <a16:creationId xmlns:a16="http://schemas.microsoft.com/office/drawing/2014/main" id="{A3736BCB-52AA-444A-B11D-12993C2B27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8413" y="673100"/>
              <a:ext cx="220663" cy="330200"/>
            </a:xfrm>
            <a:custGeom>
              <a:avLst/>
              <a:gdLst>
                <a:gd name="T0" fmla="*/ 30 w 59"/>
                <a:gd name="T1" fmla="*/ 0 h 88"/>
                <a:gd name="T2" fmla="*/ 0 w 59"/>
                <a:gd name="T3" fmla="*/ 29 h 88"/>
                <a:gd name="T4" fmla="*/ 28 w 59"/>
                <a:gd name="T5" fmla="*/ 87 h 88"/>
                <a:gd name="T6" fmla="*/ 30 w 59"/>
                <a:gd name="T7" fmla="*/ 88 h 88"/>
                <a:gd name="T8" fmla="*/ 31 w 59"/>
                <a:gd name="T9" fmla="*/ 87 h 88"/>
                <a:gd name="T10" fmla="*/ 59 w 59"/>
                <a:gd name="T11" fmla="*/ 29 h 88"/>
                <a:gd name="T12" fmla="*/ 30 w 59"/>
                <a:gd name="T13" fmla="*/ 0 h 88"/>
                <a:gd name="T14" fmla="*/ 29 w 59"/>
                <a:gd name="T15" fmla="*/ 44 h 88"/>
                <a:gd name="T16" fmla="*/ 13 w 59"/>
                <a:gd name="T17" fmla="*/ 28 h 88"/>
                <a:gd name="T18" fmla="*/ 29 w 59"/>
                <a:gd name="T19" fmla="*/ 12 h 88"/>
                <a:gd name="T20" fmla="*/ 45 w 59"/>
                <a:gd name="T21" fmla="*/ 28 h 88"/>
                <a:gd name="T22" fmla="*/ 29 w 59"/>
                <a:gd name="T23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88">
                  <a:moveTo>
                    <a:pt x="30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27" y="85"/>
                    <a:pt x="28" y="87"/>
                  </a:cubicBezTo>
                  <a:cubicBezTo>
                    <a:pt x="28" y="88"/>
                    <a:pt x="29" y="88"/>
                    <a:pt x="30" y="88"/>
                  </a:cubicBezTo>
                  <a:cubicBezTo>
                    <a:pt x="30" y="88"/>
                    <a:pt x="31" y="88"/>
                    <a:pt x="31" y="87"/>
                  </a:cubicBezTo>
                  <a:cubicBezTo>
                    <a:pt x="32" y="85"/>
                    <a:pt x="59" y="45"/>
                    <a:pt x="59" y="29"/>
                  </a:cubicBezTo>
                  <a:cubicBezTo>
                    <a:pt x="59" y="13"/>
                    <a:pt x="46" y="0"/>
                    <a:pt x="30" y="0"/>
                  </a:cubicBezTo>
                  <a:close/>
                  <a:moveTo>
                    <a:pt x="29" y="44"/>
                  </a:moveTo>
                  <a:cubicBezTo>
                    <a:pt x="20" y="44"/>
                    <a:pt x="13" y="37"/>
                    <a:pt x="13" y="28"/>
                  </a:cubicBezTo>
                  <a:cubicBezTo>
                    <a:pt x="13" y="19"/>
                    <a:pt x="20" y="12"/>
                    <a:pt x="29" y="12"/>
                  </a:cubicBezTo>
                  <a:cubicBezTo>
                    <a:pt x="38" y="12"/>
                    <a:pt x="45" y="19"/>
                    <a:pt x="45" y="28"/>
                  </a:cubicBezTo>
                  <a:cubicBezTo>
                    <a:pt x="45" y="37"/>
                    <a:pt x="38" y="44"/>
                    <a:pt x="2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128">
              <a:extLst>
                <a:ext uri="{FF2B5EF4-FFF2-40B4-BE49-F238E27FC236}">
                  <a16:creationId xmlns:a16="http://schemas.microsoft.com/office/drawing/2014/main" id="{41FECFD8-4CF4-4573-9D7D-C899800C21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975" y="958850"/>
              <a:ext cx="360363" cy="74613"/>
            </a:xfrm>
            <a:custGeom>
              <a:avLst/>
              <a:gdLst>
                <a:gd name="T0" fmla="*/ 61 w 96"/>
                <a:gd name="T1" fmla="*/ 0 h 20"/>
                <a:gd name="T2" fmla="*/ 53 w 96"/>
                <a:gd name="T3" fmla="*/ 13 h 20"/>
                <a:gd name="T4" fmla="*/ 48 w 96"/>
                <a:gd name="T5" fmla="*/ 16 h 20"/>
                <a:gd name="T6" fmla="*/ 43 w 96"/>
                <a:gd name="T7" fmla="*/ 13 h 20"/>
                <a:gd name="T8" fmla="*/ 35 w 96"/>
                <a:gd name="T9" fmla="*/ 0 h 20"/>
                <a:gd name="T10" fmla="*/ 0 w 96"/>
                <a:gd name="T11" fmla="*/ 10 h 20"/>
                <a:gd name="T12" fmla="*/ 48 w 96"/>
                <a:gd name="T13" fmla="*/ 20 h 20"/>
                <a:gd name="T14" fmla="*/ 96 w 96"/>
                <a:gd name="T15" fmla="*/ 10 h 20"/>
                <a:gd name="T16" fmla="*/ 61 w 96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20">
                  <a:moveTo>
                    <a:pt x="61" y="0"/>
                  </a:moveTo>
                  <a:cubicBezTo>
                    <a:pt x="57" y="7"/>
                    <a:pt x="54" y="12"/>
                    <a:pt x="53" y="13"/>
                  </a:cubicBezTo>
                  <a:cubicBezTo>
                    <a:pt x="52" y="15"/>
                    <a:pt x="50" y="16"/>
                    <a:pt x="48" y="16"/>
                  </a:cubicBezTo>
                  <a:cubicBezTo>
                    <a:pt x="46" y="16"/>
                    <a:pt x="44" y="15"/>
                    <a:pt x="43" y="13"/>
                  </a:cubicBezTo>
                  <a:cubicBezTo>
                    <a:pt x="42" y="12"/>
                    <a:pt x="39" y="7"/>
                    <a:pt x="35" y="0"/>
                  </a:cubicBezTo>
                  <a:cubicBezTo>
                    <a:pt x="27" y="1"/>
                    <a:pt x="0" y="2"/>
                    <a:pt x="0" y="10"/>
                  </a:cubicBezTo>
                  <a:cubicBezTo>
                    <a:pt x="0" y="19"/>
                    <a:pt x="39" y="20"/>
                    <a:pt x="48" y="20"/>
                  </a:cubicBezTo>
                  <a:cubicBezTo>
                    <a:pt x="57" y="20"/>
                    <a:pt x="96" y="19"/>
                    <a:pt x="96" y="10"/>
                  </a:cubicBezTo>
                  <a:cubicBezTo>
                    <a:pt x="96" y="2"/>
                    <a:pt x="69" y="1"/>
                    <a:pt x="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E480BF8-1A42-4355-83A1-430E46DD7F50}"/>
              </a:ext>
            </a:extLst>
          </p:cNvPr>
          <p:cNvGrpSpPr/>
          <p:nvPr/>
        </p:nvGrpSpPr>
        <p:grpSpPr>
          <a:xfrm>
            <a:off x="8446296" y="4731678"/>
            <a:ext cx="474663" cy="361950"/>
            <a:chOff x="7766050" y="4692650"/>
            <a:chExt cx="474663" cy="361950"/>
          </a:xfrm>
          <a:solidFill>
            <a:srgbClr val="09194B"/>
          </a:solidFill>
        </p:grpSpPr>
        <p:sp>
          <p:nvSpPr>
            <p:cNvPr id="78" name="Freeform 5">
              <a:extLst>
                <a:ext uri="{FF2B5EF4-FFF2-40B4-BE49-F238E27FC236}">
                  <a16:creationId xmlns:a16="http://schemas.microsoft.com/office/drawing/2014/main" id="{DCFB1E24-AC9B-4969-B8AA-BD8AED7C4E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70838" y="4692650"/>
              <a:ext cx="158750" cy="342900"/>
            </a:xfrm>
            <a:custGeom>
              <a:avLst/>
              <a:gdLst>
                <a:gd name="T0" fmla="*/ 0 w 100"/>
                <a:gd name="T1" fmla="*/ 164 h 216"/>
                <a:gd name="T2" fmla="*/ 100 w 100"/>
                <a:gd name="T3" fmla="*/ 216 h 216"/>
                <a:gd name="T4" fmla="*/ 100 w 100"/>
                <a:gd name="T5" fmla="*/ 0 h 216"/>
                <a:gd name="T6" fmla="*/ 0 w 100"/>
                <a:gd name="T7" fmla="*/ 53 h 216"/>
                <a:gd name="T8" fmla="*/ 0 w 100"/>
                <a:gd name="T9" fmla="*/ 164 h 216"/>
                <a:gd name="T10" fmla="*/ 0 w 100"/>
                <a:gd name="T11" fmla="*/ 164 h 216"/>
                <a:gd name="T12" fmla="*/ 0 w 100"/>
                <a:gd name="T13" fmla="*/ 16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216">
                  <a:moveTo>
                    <a:pt x="0" y="164"/>
                  </a:moveTo>
                  <a:lnTo>
                    <a:pt x="100" y="216"/>
                  </a:lnTo>
                  <a:lnTo>
                    <a:pt x="100" y="0"/>
                  </a:lnTo>
                  <a:lnTo>
                    <a:pt x="0" y="53"/>
                  </a:lnTo>
                  <a:lnTo>
                    <a:pt x="0" y="164"/>
                  </a:lnTo>
                  <a:close/>
                  <a:moveTo>
                    <a:pt x="0" y="164"/>
                  </a:moveTo>
                  <a:lnTo>
                    <a:pt x="0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6">
              <a:extLst>
                <a:ext uri="{FF2B5EF4-FFF2-40B4-BE49-F238E27FC236}">
                  <a16:creationId xmlns:a16="http://schemas.microsoft.com/office/drawing/2014/main" id="{38E3531C-BA8B-4AD1-B7C9-A31A8E238C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70838" y="4692650"/>
              <a:ext cx="158750" cy="342900"/>
            </a:xfrm>
            <a:custGeom>
              <a:avLst/>
              <a:gdLst>
                <a:gd name="T0" fmla="*/ 0 w 100"/>
                <a:gd name="T1" fmla="*/ 164 h 216"/>
                <a:gd name="T2" fmla="*/ 100 w 100"/>
                <a:gd name="T3" fmla="*/ 216 h 216"/>
                <a:gd name="T4" fmla="*/ 100 w 100"/>
                <a:gd name="T5" fmla="*/ 0 h 216"/>
                <a:gd name="T6" fmla="*/ 0 w 100"/>
                <a:gd name="T7" fmla="*/ 53 h 216"/>
                <a:gd name="T8" fmla="*/ 0 w 100"/>
                <a:gd name="T9" fmla="*/ 164 h 216"/>
                <a:gd name="T10" fmla="*/ 0 w 100"/>
                <a:gd name="T11" fmla="*/ 164 h 216"/>
                <a:gd name="T12" fmla="*/ 0 w 100"/>
                <a:gd name="T13" fmla="*/ 16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216">
                  <a:moveTo>
                    <a:pt x="0" y="164"/>
                  </a:moveTo>
                  <a:lnTo>
                    <a:pt x="100" y="216"/>
                  </a:lnTo>
                  <a:lnTo>
                    <a:pt x="100" y="0"/>
                  </a:lnTo>
                  <a:lnTo>
                    <a:pt x="0" y="53"/>
                  </a:lnTo>
                  <a:lnTo>
                    <a:pt x="0" y="164"/>
                  </a:lnTo>
                  <a:moveTo>
                    <a:pt x="0" y="164"/>
                  </a:moveTo>
                  <a:lnTo>
                    <a:pt x="0" y="16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B54CC0B3-0E0E-4CA5-95C0-C92ED704B0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5150" y="4849813"/>
              <a:ext cx="55563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8">
              <a:extLst>
                <a:ext uri="{FF2B5EF4-FFF2-40B4-BE49-F238E27FC236}">
                  <a16:creationId xmlns:a16="http://schemas.microsoft.com/office/drawing/2014/main" id="{6B92B3F5-7DF8-4076-97DC-5B322C705A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100" y="4760913"/>
              <a:ext cx="61913" cy="46038"/>
            </a:xfrm>
            <a:custGeom>
              <a:avLst/>
              <a:gdLst>
                <a:gd name="T0" fmla="*/ 32 w 39"/>
                <a:gd name="T1" fmla="*/ 0 h 29"/>
                <a:gd name="T2" fmla="*/ 39 w 39"/>
                <a:gd name="T3" fmla="*/ 16 h 29"/>
                <a:gd name="T4" fmla="*/ 7 w 39"/>
                <a:gd name="T5" fmla="*/ 29 h 29"/>
                <a:gd name="T6" fmla="*/ 0 w 39"/>
                <a:gd name="T7" fmla="*/ 13 h 29"/>
                <a:gd name="T8" fmla="*/ 32 w 39"/>
                <a:gd name="T9" fmla="*/ 0 h 29"/>
                <a:gd name="T10" fmla="*/ 32 w 39"/>
                <a:gd name="T11" fmla="*/ 0 h 29"/>
                <a:gd name="T12" fmla="*/ 32 w 39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9">
                  <a:moveTo>
                    <a:pt x="32" y="0"/>
                  </a:moveTo>
                  <a:lnTo>
                    <a:pt x="39" y="16"/>
                  </a:lnTo>
                  <a:lnTo>
                    <a:pt x="7" y="29"/>
                  </a:lnTo>
                  <a:lnTo>
                    <a:pt x="0" y="13"/>
                  </a:lnTo>
                  <a:lnTo>
                    <a:pt x="32" y="0"/>
                  </a:lnTo>
                  <a:close/>
                  <a:moveTo>
                    <a:pt x="32" y="0"/>
                  </a:move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9">
              <a:extLst>
                <a:ext uri="{FF2B5EF4-FFF2-40B4-BE49-F238E27FC236}">
                  <a16:creationId xmlns:a16="http://schemas.microsoft.com/office/drawing/2014/main" id="{0D33F313-F8FC-4AFA-B8CC-B79A2DBFBC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100" y="4760913"/>
              <a:ext cx="61913" cy="46038"/>
            </a:xfrm>
            <a:custGeom>
              <a:avLst/>
              <a:gdLst>
                <a:gd name="T0" fmla="*/ 32 w 39"/>
                <a:gd name="T1" fmla="*/ 0 h 29"/>
                <a:gd name="T2" fmla="*/ 39 w 39"/>
                <a:gd name="T3" fmla="*/ 16 h 29"/>
                <a:gd name="T4" fmla="*/ 7 w 39"/>
                <a:gd name="T5" fmla="*/ 29 h 29"/>
                <a:gd name="T6" fmla="*/ 0 w 39"/>
                <a:gd name="T7" fmla="*/ 13 h 29"/>
                <a:gd name="T8" fmla="*/ 32 w 39"/>
                <a:gd name="T9" fmla="*/ 0 h 29"/>
                <a:gd name="T10" fmla="*/ 32 w 39"/>
                <a:gd name="T11" fmla="*/ 0 h 29"/>
                <a:gd name="T12" fmla="*/ 32 w 39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9">
                  <a:moveTo>
                    <a:pt x="32" y="0"/>
                  </a:moveTo>
                  <a:lnTo>
                    <a:pt x="39" y="16"/>
                  </a:lnTo>
                  <a:lnTo>
                    <a:pt x="7" y="29"/>
                  </a:lnTo>
                  <a:lnTo>
                    <a:pt x="0" y="13"/>
                  </a:lnTo>
                  <a:lnTo>
                    <a:pt x="32" y="0"/>
                  </a:lnTo>
                  <a:moveTo>
                    <a:pt x="32" y="0"/>
                  </a:moveTo>
                  <a:lnTo>
                    <a:pt x="3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0">
              <a:extLst>
                <a:ext uri="{FF2B5EF4-FFF2-40B4-BE49-F238E27FC236}">
                  <a16:creationId xmlns:a16="http://schemas.microsoft.com/office/drawing/2014/main" id="{890C494A-5263-4F06-A807-D3B0EA514F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100" y="4921250"/>
              <a:ext cx="61913" cy="46038"/>
            </a:xfrm>
            <a:custGeom>
              <a:avLst/>
              <a:gdLst>
                <a:gd name="T0" fmla="*/ 32 w 39"/>
                <a:gd name="T1" fmla="*/ 29 h 29"/>
                <a:gd name="T2" fmla="*/ 0 w 39"/>
                <a:gd name="T3" fmla="*/ 16 h 29"/>
                <a:gd name="T4" fmla="*/ 7 w 39"/>
                <a:gd name="T5" fmla="*/ 0 h 29"/>
                <a:gd name="T6" fmla="*/ 39 w 39"/>
                <a:gd name="T7" fmla="*/ 13 h 29"/>
                <a:gd name="T8" fmla="*/ 32 w 39"/>
                <a:gd name="T9" fmla="*/ 29 h 29"/>
                <a:gd name="T10" fmla="*/ 32 w 39"/>
                <a:gd name="T11" fmla="*/ 29 h 29"/>
                <a:gd name="T12" fmla="*/ 32 w 39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9">
                  <a:moveTo>
                    <a:pt x="32" y="29"/>
                  </a:moveTo>
                  <a:lnTo>
                    <a:pt x="0" y="16"/>
                  </a:lnTo>
                  <a:lnTo>
                    <a:pt x="7" y="0"/>
                  </a:lnTo>
                  <a:lnTo>
                    <a:pt x="39" y="13"/>
                  </a:lnTo>
                  <a:lnTo>
                    <a:pt x="32" y="29"/>
                  </a:lnTo>
                  <a:close/>
                  <a:moveTo>
                    <a:pt x="32" y="29"/>
                  </a:moveTo>
                  <a:lnTo>
                    <a:pt x="3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1">
              <a:extLst>
                <a:ext uri="{FF2B5EF4-FFF2-40B4-BE49-F238E27FC236}">
                  <a16:creationId xmlns:a16="http://schemas.microsoft.com/office/drawing/2014/main" id="{C548036D-40E1-4B37-B990-BA08507421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100" y="4921250"/>
              <a:ext cx="61913" cy="46038"/>
            </a:xfrm>
            <a:custGeom>
              <a:avLst/>
              <a:gdLst>
                <a:gd name="T0" fmla="*/ 32 w 39"/>
                <a:gd name="T1" fmla="*/ 29 h 29"/>
                <a:gd name="T2" fmla="*/ 0 w 39"/>
                <a:gd name="T3" fmla="*/ 16 h 29"/>
                <a:gd name="T4" fmla="*/ 7 w 39"/>
                <a:gd name="T5" fmla="*/ 0 h 29"/>
                <a:gd name="T6" fmla="*/ 39 w 39"/>
                <a:gd name="T7" fmla="*/ 13 h 29"/>
                <a:gd name="T8" fmla="*/ 32 w 39"/>
                <a:gd name="T9" fmla="*/ 29 h 29"/>
                <a:gd name="T10" fmla="*/ 32 w 39"/>
                <a:gd name="T11" fmla="*/ 29 h 29"/>
                <a:gd name="T12" fmla="*/ 32 w 39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9">
                  <a:moveTo>
                    <a:pt x="32" y="29"/>
                  </a:moveTo>
                  <a:lnTo>
                    <a:pt x="0" y="16"/>
                  </a:lnTo>
                  <a:lnTo>
                    <a:pt x="7" y="0"/>
                  </a:lnTo>
                  <a:lnTo>
                    <a:pt x="39" y="13"/>
                  </a:lnTo>
                  <a:lnTo>
                    <a:pt x="32" y="29"/>
                  </a:lnTo>
                  <a:moveTo>
                    <a:pt x="32" y="29"/>
                  </a:moveTo>
                  <a:lnTo>
                    <a:pt x="32" y="2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2">
              <a:extLst>
                <a:ext uri="{FF2B5EF4-FFF2-40B4-BE49-F238E27FC236}">
                  <a16:creationId xmlns:a16="http://schemas.microsoft.com/office/drawing/2014/main" id="{B3FE5838-53BB-4C43-B091-0C36304C79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66050" y="4784725"/>
              <a:ext cx="207963" cy="269875"/>
            </a:xfrm>
            <a:custGeom>
              <a:avLst/>
              <a:gdLst>
                <a:gd name="T0" fmla="*/ 764 w 896"/>
                <a:gd name="T1" fmla="*/ 0 h 1161"/>
                <a:gd name="T2" fmla="*/ 240 w 896"/>
                <a:gd name="T3" fmla="*/ 0 h 1161"/>
                <a:gd name="T4" fmla="*/ 240 w 896"/>
                <a:gd name="T5" fmla="*/ 120 h 1161"/>
                <a:gd name="T6" fmla="*/ 220 w 896"/>
                <a:gd name="T7" fmla="*/ 120 h 1161"/>
                <a:gd name="T8" fmla="*/ 0 w 896"/>
                <a:gd name="T9" fmla="*/ 340 h 1161"/>
                <a:gd name="T10" fmla="*/ 220 w 896"/>
                <a:gd name="T11" fmla="*/ 560 h 1161"/>
                <a:gd name="T12" fmla="*/ 240 w 896"/>
                <a:gd name="T13" fmla="*/ 560 h 1161"/>
                <a:gd name="T14" fmla="*/ 240 w 896"/>
                <a:gd name="T15" fmla="*/ 680 h 1161"/>
                <a:gd name="T16" fmla="*/ 375 w 896"/>
                <a:gd name="T17" fmla="*/ 680 h 1161"/>
                <a:gd name="T18" fmla="*/ 507 w 896"/>
                <a:gd name="T19" fmla="*/ 1161 h 1161"/>
                <a:gd name="T20" fmla="*/ 896 w 896"/>
                <a:gd name="T21" fmla="*/ 1161 h 1161"/>
                <a:gd name="T22" fmla="*/ 764 w 896"/>
                <a:gd name="T23" fmla="*/ 700 h 1161"/>
                <a:gd name="T24" fmla="*/ 764 w 896"/>
                <a:gd name="T25" fmla="*/ 0 h 1161"/>
                <a:gd name="T26" fmla="*/ 764 w 896"/>
                <a:gd name="T27" fmla="*/ 0 h 1161"/>
                <a:gd name="T28" fmla="*/ 764 w 896"/>
                <a:gd name="T29" fmla="*/ 0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6" h="1161">
                  <a:moveTo>
                    <a:pt x="764" y="0"/>
                  </a:moveTo>
                  <a:cubicBezTo>
                    <a:pt x="240" y="0"/>
                    <a:pt x="240" y="0"/>
                    <a:pt x="240" y="0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20" y="120"/>
                    <a:pt x="220" y="120"/>
                    <a:pt x="220" y="120"/>
                  </a:cubicBezTo>
                  <a:cubicBezTo>
                    <a:pt x="99" y="120"/>
                    <a:pt x="0" y="219"/>
                    <a:pt x="0" y="340"/>
                  </a:cubicBezTo>
                  <a:cubicBezTo>
                    <a:pt x="0" y="461"/>
                    <a:pt x="99" y="560"/>
                    <a:pt x="220" y="560"/>
                  </a:cubicBezTo>
                  <a:cubicBezTo>
                    <a:pt x="240" y="560"/>
                    <a:pt x="240" y="560"/>
                    <a:pt x="240" y="560"/>
                  </a:cubicBezTo>
                  <a:cubicBezTo>
                    <a:pt x="240" y="680"/>
                    <a:pt x="240" y="680"/>
                    <a:pt x="240" y="680"/>
                  </a:cubicBezTo>
                  <a:cubicBezTo>
                    <a:pt x="375" y="680"/>
                    <a:pt x="375" y="680"/>
                    <a:pt x="375" y="680"/>
                  </a:cubicBezTo>
                  <a:cubicBezTo>
                    <a:pt x="507" y="1161"/>
                    <a:pt x="507" y="1161"/>
                    <a:pt x="507" y="1161"/>
                  </a:cubicBezTo>
                  <a:cubicBezTo>
                    <a:pt x="896" y="1161"/>
                    <a:pt x="896" y="1161"/>
                    <a:pt x="896" y="1161"/>
                  </a:cubicBezTo>
                  <a:cubicBezTo>
                    <a:pt x="764" y="700"/>
                    <a:pt x="764" y="700"/>
                    <a:pt x="764" y="700"/>
                  </a:cubicBezTo>
                  <a:lnTo>
                    <a:pt x="764" y="0"/>
                  </a:lnTo>
                  <a:close/>
                  <a:moveTo>
                    <a:pt x="764" y="0"/>
                  </a:moveTo>
                  <a:cubicBezTo>
                    <a:pt x="764" y="0"/>
                    <a:pt x="764" y="0"/>
                    <a:pt x="7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05E2849-B50C-49A9-B525-71867BAED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F7F75-8478-4E0C-8CC6-2A9770E8CFD9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02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17335088-13B3-4CF0-981D-0A90C07D6550}"/>
              </a:ext>
            </a:extLst>
          </p:cNvPr>
          <p:cNvCxnSpPr>
            <a:cxnSpLocks/>
          </p:cNvCxnSpPr>
          <p:nvPr/>
        </p:nvCxnSpPr>
        <p:spPr>
          <a:xfrm flipH="1">
            <a:off x="1543632" y="5161874"/>
            <a:ext cx="8795482" cy="0"/>
          </a:xfrm>
          <a:prstGeom prst="line">
            <a:avLst/>
          </a:prstGeom>
          <a:ln w="25400" cap="rnd">
            <a:solidFill>
              <a:srgbClr val="3E66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CEA7B0B5-D239-496F-84E3-B68A9BD71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3E66EA"/>
                </a:solidFill>
                <a:cs typeface="B Titr" panose="00000700000000000000" pitchFamily="2" charset="-78"/>
              </a:rPr>
              <a:t>عنوان مرتبط با موضوع پایان نامه را انتخاب کنید</a:t>
            </a:r>
            <a:endParaRPr lang="en-US" dirty="0">
              <a:solidFill>
                <a:srgbClr val="3E66EA"/>
              </a:solidFill>
              <a:cs typeface="B Titr" panose="00000700000000000000" pitchFamily="2" charset="-78"/>
            </a:endParaRP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3CBA91C0-2EF2-495D-8296-05A1293F5E33}"/>
              </a:ext>
            </a:extLst>
          </p:cNvPr>
          <p:cNvCxnSpPr>
            <a:cxnSpLocks/>
          </p:cNvCxnSpPr>
          <p:nvPr/>
        </p:nvCxnSpPr>
        <p:spPr>
          <a:xfrm flipH="1">
            <a:off x="1543632" y="2906370"/>
            <a:ext cx="9190828" cy="0"/>
          </a:xfrm>
          <a:prstGeom prst="line">
            <a:avLst/>
          </a:prstGeom>
          <a:ln w="25400" cap="rnd">
            <a:solidFill>
              <a:srgbClr val="3E66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Arc 81">
            <a:extLst>
              <a:ext uri="{FF2B5EF4-FFF2-40B4-BE49-F238E27FC236}">
                <a16:creationId xmlns:a16="http://schemas.microsoft.com/office/drawing/2014/main" id="{ABD31E10-ABE1-4EF9-B3BE-8B2E6A316B10}"/>
              </a:ext>
            </a:extLst>
          </p:cNvPr>
          <p:cNvSpPr/>
          <p:nvPr/>
        </p:nvSpPr>
        <p:spPr>
          <a:xfrm flipH="1">
            <a:off x="1158167" y="2906370"/>
            <a:ext cx="770924" cy="770924"/>
          </a:xfrm>
          <a:prstGeom prst="arc">
            <a:avLst/>
          </a:prstGeom>
          <a:ln w="25400" cap="rnd">
            <a:solidFill>
              <a:srgbClr val="3E66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Arc 95">
            <a:extLst>
              <a:ext uri="{FF2B5EF4-FFF2-40B4-BE49-F238E27FC236}">
                <a16:creationId xmlns:a16="http://schemas.microsoft.com/office/drawing/2014/main" id="{A33F0123-85F9-4093-8B97-A8B7539062AE}"/>
              </a:ext>
            </a:extLst>
          </p:cNvPr>
          <p:cNvSpPr/>
          <p:nvPr/>
        </p:nvSpPr>
        <p:spPr>
          <a:xfrm flipH="1" flipV="1">
            <a:off x="1158167" y="4390950"/>
            <a:ext cx="770924" cy="770924"/>
          </a:xfrm>
          <a:prstGeom prst="arc">
            <a:avLst/>
          </a:prstGeom>
          <a:ln w="25400" cap="rnd">
            <a:solidFill>
              <a:srgbClr val="3E66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Arc 100">
            <a:extLst>
              <a:ext uri="{FF2B5EF4-FFF2-40B4-BE49-F238E27FC236}">
                <a16:creationId xmlns:a16="http://schemas.microsoft.com/office/drawing/2014/main" id="{E32BD378-70EA-438B-96A5-A27569657BC1}"/>
              </a:ext>
            </a:extLst>
          </p:cNvPr>
          <p:cNvSpPr/>
          <p:nvPr/>
        </p:nvSpPr>
        <p:spPr>
          <a:xfrm>
            <a:off x="10279150" y="2906370"/>
            <a:ext cx="770924" cy="770924"/>
          </a:xfrm>
          <a:prstGeom prst="arc">
            <a:avLst/>
          </a:prstGeom>
          <a:ln w="25400" cap="rnd">
            <a:solidFill>
              <a:srgbClr val="3E66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DED7AB35-841C-4526-91D7-D5B97AD09360}"/>
              </a:ext>
            </a:extLst>
          </p:cNvPr>
          <p:cNvCxnSpPr>
            <a:cxnSpLocks/>
            <a:endCxn id="96" idx="2"/>
          </p:cNvCxnSpPr>
          <p:nvPr/>
        </p:nvCxnSpPr>
        <p:spPr>
          <a:xfrm>
            <a:off x="1158167" y="3281297"/>
            <a:ext cx="0" cy="1495115"/>
          </a:xfrm>
          <a:prstGeom prst="line">
            <a:avLst/>
          </a:prstGeom>
          <a:ln w="25400" cap="rnd">
            <a:solidFill>
              <a:srgbClr val="3E66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808651A-06E3-45C1-8611-CDF8B84F7466}"/>
              </a:ext>
            </a:extLst>
          </p:cNvPr>
          <p:cNvCxnSpPr>
            <a:cxnSpLocks/>
            <a:endCxn id="103" idx="2"/>
          </p:cNvCxnSpPr>
          <p:nvPr/>
        </p:nvCxnSpPr>
        <p:spPr>
          <a:xfrm>
            <a:off x="11050074" y="3281297"/>
            <a:ext cx="0" cy="1495115"/>
          </a:xfrm>
          <a:prstGeom prst="line">
            <a:avLst/>
          </a:prstGeom>
          <a:ln w="25400" cap="rnd">
            <a:solidFill>
              <a:srgbClr val="3E66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Arc 102">
            <a:extLst>
              <a:ext uri="{FF2B5EF4-FFF2-40B4-BE49-F238E27FC236}">
                <a16:creationId xmlns:a16="http://schemas.microsoft.com/office/drawing/2014/main" id="{E389B194-9BE7-42B3-ABFE-7FD7A0071FA6}"/>
              </a:ext>
            </a:extLst>
          </p:cNvPr>
          <p:cNvSpPr/>
          <p:nvPr/>
        </p:nvSpPr>
        <p:spPr>
          <a:xfrm flipV="1">
            <a:off x="10279150" y="4390950"/>
            <a:ext cx="770924" cy="770924"/>
          </a:xfrm>
          <a:prstGeom prst="arc">
            <a:avLst/>
          </a:prstGeom>
          <a:ln w="25400" cap="rnd">
            <a:solidFill>
              <a:srgbClr val="3E66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: Rounded Corners 86">
            <a:extLst>
              <a:ext uri="{FF2B5EF4-FFF2-40B4-BE49-F238E27FC236}">
                <a16:creationId xmlns:a16="http://schemas.microsoft.com/office/drawing/2014/main" id="{06337225-6F10-44F1-A0B8-386767A85CE5}"/>
              </a:ext>
            </a:extLst>
          </p:cNvPr>
          <p:cNvSpPr/>
          <p:nvPr/>
        </p:nvSpPr>
        <p:spPr>
          <a:xfrm>
            <a:off x="3578718" y="1930968"/>
            <a:ext cx="5050806" cy="1950805"/>
          </a:xfrm>
          <a:prstGeom prst="roundRect">
            <a:avLst>
              <a:gd name="adj" fmla="val 50000"/>
            </a:avLst>
          </a:prstGeom>
          <a:gradFill>
            <a:gsLst>
              <a:gs pos="90000">
                <a:srgbClr val="53DBD2"/>
              </a:gs>
              <a:gs pos="8000">
                <a:srgbClr val="B7C9F9"/>
              </a:gs>
            </a:gsLst>
            <a:lin ang="3000000" scaled="0"/>
          </a:gradFill>
          <a:ln>
            <a:noFill/>
          </a:ln>
          <a:effectLst>
            <a:outerShdw blurRad="50800" dist="38100" dir="16200000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D4C00012-6512-4DCB-BEB4-1C33D6A81BD4}"/>
              </a:ext>
            </a:extLst>
          </p:cNvPr>
          <p:cNvGrpSpPr/>
          <p:nvPr/>
        </p:nvGrpSpPr>
        <p:grpSpPr>
          <a:xfrm>
            <a:off x="4303868" y="1600200"/>
            <a:ext cx="3600506" cy="2612340"/>
            <a:chOff x="900113" y="2463800"/>
            <a:chExt cx="3765551" cy="2732088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77C15B05-D865-4496-977F-39C97FE27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1251" y="3460750"/>
              <a:ext cx="1014413" cy="1368425"/>
            </a:xfrm>
            <a:custGeom>
              <a:avLst/>
              <a:gdLst>
                <a:gd name="T0" fmla="*/ 49 w 158"/>
                <a:gd name="T1" fmla="*/ 204 h 213"/>
                <a:gd name="T2" fmla="*/ 10 w 158"/>
                <a:gd name="T3" fmla="*/ 150 h 213"/>
                <a:gd name="T4" fmla="*/ 52 w 158"/>
                <a:gd name="T5" fmla="*/ 111 h 213"/>
                <a:gd name="T6" fmla="*/ 54 w 158"/>
                <a:gd name="T7" fmla="*/ 72 h 213"/>
                <a:gd name="T8" fmla="*/ 101 w 158"/>
                <a:gd name="T9" fmla="*/ 49 h 213"/>
                <a:gd name="T10" fmla="*/ 115 w 158"/>
                <a:gd name="T11" fmla="*/ 8 h 213"/>
                <a:gd name="T12" fmla="*/ 151 w 158"/>
                <a:gd name="T13" fmla="*/ 28 h 213"/>
                <a:gd name="T14" fmla="*/ 136 w 158"/>
                <a:gd name="T15" fmla="*/ 67 h 213"/>
                <a:gd name="T16" fmla="*/ 148 w 158"/>
                <a:gd name="T17" fmla="*/ 86 h 213"/>
                <a:gd name="T18" fmla="*/ 157 w 158"/>
                <a:gd name="T19" fmla="*/ 109 h 213"/>
                <a:gd name="T20" fmla="*/ 121 w 158"/>
                <a:gd name="T21" fmla="*/ 150 h 213"/>
                <a:gd name="T22" fmla="*/ 127 w 158"/>
                <a:gd name="T23" fmla="*/ 187 h 213"/>
                <a:gd name="T24" fmla="*/ 85 w 158"/>
                <a:gd name="T25" fmla="*/ 211 h 213"/>
                <a:gd name="T26" fmla="*/ 49 w 158"/>
                <a:gd name="T27" fmla="*/ 20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8" h="213">
                  <a:moveTo>
                    <a:pt x="49" y="204"/>
                  </a:moveTo>
                  <a:cubicBezTo>
                    <a:pt x="37" y="190"/>
                    <a:pt x="0" y="171"/>
                    <a:pt x="10" y="150"/>
                  </a:cubicBezTo>
                  <a:cubicBezTo>
                    <a:pt x="18" y="131"/>
                    <a:pt x="57" y="134"/>
                    <a:pt x="52" y="111"/>
                  </a:cubicBezTo>
                  <a:cubicBezTo>
                    <a:pt x="50" y="98"/>
                    <a:pt x="46" y="87"/>
                    <a:pt x="54" y="72"/>
                  </a:cubicBezTo>
                  <a:cubicBezTo>
                    <a:pt x="64" y="56"/>
                    <a:pt x="91" y="65"/>
                    <a:pt x="101" y="49"/>
                  </a:cubicBezTo>
                  <a:cubicBezTo>
                    <a:pt x="109" y="36"/>
                    <a:pt x="98" y="16"/>
                    <a:pt x="115" y="8"/>
                  </a:cubicBezTo>
                  <a:cubicBezTo>
                    <a:pt x="130" y="0"/>
                    <a:pt x="149" y="15"/>
                    <a:pt x="151" y="28"/>
                  </a:cubicBezTo>
                  <a:cubicBezTo>
                    <a:pt x="155" y="45"/>
                    <a:pt x="138" y="53"/>
                    <a:pt x="136" y="67"/>
                  </a:cubicBezTo>
                  <a:cubicBezTo>
                    <a:pt x="135" y="77"/>
                    <a:pt x="143" y="80"/>
                    <a:pt x="148" y="86"/>
                  </a:cubicBezTo>
                  <a:cubicBezTo>
                    <a:pt x="153" y="93"/>
                    <a:pt x="157" y="101"/>
                    <a:pt x="157" y="109"/>
                  </a:cubicBezTo>
                  <a:cubicBezTo>
                    <a:pt x="158" y="132"/>
                    <a:pt x="133" y="135"/>
                    <a:pt x="121" y="150"/>
                  </a:cubicBezTo>
                  <a:cubicBezTo>
                    <a:pt x="110" y="163"/>
                    <a:pt x="130" y="172"/>
                    <a:pt x="127" y="187"/>
                  </a:cubicBezTo>
                  <a:cubicBezTo>
                    <a:pt x="124" y="203"/>
                    <a:pt x="101" y="211"/>
                    <a:pt x="85" y="211"/>
                  </a:cubicBezTo>
                  <a:cubicBezTo>
                    <a:pt x="74" y="211"/>
                    <a:pt x="57" y="213"/>
                    <a:pt x="49" y="204"/>
                  </a:cubicBezTo>
                  <a:close/>
                </a:path>
              </a:pathLst>
            </a:custGeom>
            <a:solidFill>
              <a:srgbClr val="09194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DA884F49-816E-4A9B-B157-95674353A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2413" y="3756025"/>
              <a:ext cx="392113" cy="1066800"/>
            </a:xfrm>
            <a:custGeom>
              <a:avLst/>
              <a:gdLst>
                <a:gd name="T0" fmla="*/ 1 w 61"/>
                <a:gd name="T1" fmla="*/ 166 h 166"/>
                <a:gd name="T2" fmla="*/ 1 w 61"/>
                <a:gd name="T3" fmla="*/ 166 h 166"/>
                <a:gd name="T4" fmla="*/ 0 w 61"/>
                <a:gd name="T5" fmla="*/ 164 h 166"/>
                <a:gd name="T6" fmla="*/ 24 w 61"/>
                <a:gd name="T7" fmla="*/ 88 h 166"/>
                <a:gd name="T8" fmla="*/ 47 w 61"/>
                <a:gd name="T9" fmla="*/ 26 h 166"/>
                <a:gd name="T10" fmla="*/ 59 w 61"/>
                <a:gd name="T11" fmla="*/ 1 h 166"/>
                <a:gd name="T12" fmla="*/ 60 w 61"/>
                <a:gd name="T13" fmla="*/ 0 h 166"/>
                <a:gd name="T14" fmla="*/ 61 w 61"/>
                <a:gd name="T15" fmla="*/ 1 h 166"/>
                <a:gd name="T16" fmla="*/ 49 w 61"/>
                <a:gd name="T17" fmla="*/ 27 h 166"/>
                <a:gd name="T18" fmla="*/ 27 w 61"/>
                <a:gd name="T19" fmla="*/ 87 h 166"/>
                <a:gd name="T20" fmla="*/ 2 w 61"/>
                <a:gd name="T21" fmla="*/ 165 h 166"/>
                <a:gd name="T22" fmla="*/ 1 w 61"/>
                <a:gd name="T23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166">
                  <a:moveTo>
                    <a:pt x="1" y="166"/>
                  </a:moveTo>
                  <a:cubicBezTo>
                    <a:pt x="1" y="166"/>
                    <a:pt x="1" y="166"/>
                    <a:pt x="1" y="166"/>
                  </a:cubicBezTo>
                  <a:cubicBezTo>
                    <a:pt x="0" y="165"/>
                    <a:pt x="0" y="165"/>
                    <a:pt x="0" y="164"/>
                  </a:cubicBezTo>
                  <a:cubicBezTo>
                    <a:pt x="1" y="164"/>
                    <a:pt x="23" y="130"/>
                    <a:pt x="24" y="88"/>
                  </a:cubicBezTo>
                  <a:cubicBezTo>
                    <a:pt x="25" y="59"/>
                    <a:pt x="37" y="41"/>
                    <a:pt x="47" y="26"/>
                  </a:cubicBezTo>
                  <a:cubicBezTo>
                    <a:pt x="53" y="17"/>
                    <a:pt x="58" y="9"/>
                    <a:pt x="59" y="1"/>
                  </a:cubicBezTo>
                  <a:cubicBezTo>
                    <a:pt x="59" y="1"/>
                    <a:pt x="59" y="0"/>
                    <a:pt x="60" y="0"/>
                  </a:cubicBezTo>
                  <a:cubicBezTo>
                    <a:pt x="61" y="0"/>
                    <a:pt x="61" y="1"/>
                    <a:pt x="61" y="1"/>
                  </a:cubicBezTo>
                  <a:cubicBezTo>
                    <a:pt x="60" y="10"/>
                    <a:pt x="55" y="18"/>
                    <a:pt x="49" y="27"/>
                  </a:cubicBezTo>
                  <a:cubicBezTo>
                    <a:pt x="39" y="42"/>
                    <a:pt x="28" y="60"/>
                    <a:pt x="27" y="87"/>
                  </a:cubicBezTo>
                  <a:cubicBezTo>
                    <a:pt x="25" y="131"/>
                    <a:pt x="3" y="165"/>
                    <a:pt x="2" y="165"/>
                  </a:cubicBezTo>
                  <a:cubicBezTo>
                    <a:pt x="1" y="166"/>
                    <a:pt x="1" y="166"/>
                    <a:pt x="1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832CA98-1FCF-4FA5-B6EF-70FD19AF8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1" y="4070350"/>
              <a:ext cx="333375" cy="250825"/>
            </a:xfrm>
            <a:custGeom>
              <a:avLst/>
              <a:gdLst>
                <a:gd name="T0" fmla="*/ 1 w 52"/>
                <a:gd name="T1" fmla="*/ 39 h 39"/>
                <a:gd name="T2" fmla="*/ 1 w 52"/>
                <a:gd name="T3" fmla="*/ 38 h 39"/>
                <a:gd name="T4" fmla="*/ 2 w 52"/>
                <a:gd name="T5" fmla="*/ 37 h 39"/>
                <a:gd name="T6" fmla="*/ 28 w 52"/>
                <a:gd name="T7" fmla="*/ 22 h 39"/>
                <a:gd name="T8" fmla="*/ 29 w 52"/>
                <a:gd name="T9" fmla="*/ 19 h 39"/>
                <a:gd name="T10" fmla="*/ 41 w 52"/>
                <a:gd name="T11" fmla="*/ 2 h 39"/>
                <a:gd name="T12" fmla="*/ 51 w 52"/>
                <a:gd name="T13" fmla="*/ 2 h 39"/>
                <a:gd name="T14" fmla="*/ 52 w 52"/>
                <a:gd name="T15" fmla="*/ 3 h 39"/>
                <a:gd name="T16" fmla="*/ 50 w 52"/>
                <a:gd name="T17" fmla="*/ 4 h 39"/>
                <a:gd name="T18" fmla="*/ 42 w 52"/>
                <a:gd name="T19" fmla="*/ 4 h 39"/>
                <a:gd name="T20" fmla="*/ 32 w 52"/>
                <a:gd name="T21" fmla="*/ 19 h 39"/>
                <a:gd name="T22" fmla="*/ 30 w 52"/>
                <a:gd name="T23" fmla="*/ 23 h 39"/>
                <a:gd name="T24" fmla="*/ 2 w 52"/>
                <a:gd name="T25" fmla="*/ 39 h 39"/>
                <a:gd name="T26" fmla="*/ 1 w 52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39">
                  <a:moveTo>
                    <a:pt x="1" y="39"/>
                  </a:moveTo>
                  <a:cubicBezTo>
                    <a:pt x="1" y="39"/>
                    <a:pt x="0" y="38"/>
                    <a:pt x="1" y="38"/>
                  </a:cubicBezTo>
                  <a:cubicBezTo>
                    <a:pt x="1" y="37"/>
                    <a:pt x="1" y="37"/>
                    <a:pt x="2" y="37"/>
                  </a:cubicBezTo>
                  <a:cubicBezTo>
                    <a:pt x="11" y="37"/>
                    <a:pt x="24" y="32"/>
                    <a:pt x="28" y="22"/>
                  </a:cubicBezTo>
                  <a:cubicBezTo>
                    <a:pt x="28" y="21"/>
                    <a:pt x="29" y="20"/>
                    <a:pt x="29" y="19"/>
                  </a:cubicBezTo>
                  <a:cubicBezTo>
                    <a:pt x="32" y="12"/>
                    <a:pt x="35" y="4"/>
                    <a:pt x="41" y="2"/>
                  </a:cubicBezTo>
                  <a:cubicBezTo>
                    <a:pt x="44" y="0"/>
                    <a:pt x="47" y="0"/>
                    <a:pt x="51" y="2"/>
                  </a:cubicBezTo>
                  <a:cubicBezTo>
                    <a:pt x="52" y="2"/>
                    <a:pt x="52" y="2"/>
                    <a:pt x="52" y="3"/>
                  </a:cubicBezTo>
                  <a:cubicBezTo>
                    <a:pt x="51" y="4"/>
                    <a:pt x="51" y="4"/>
                    <a:pt x="50" y="4"/>
                  </a:cubicBezTo>
                  <a:cubicBezTo>
                    <a:pt x="47" y="3"/>
                    <a:pt x="44" y="3"/>
                    <a:pt x="42" y="4"/>
                  </a:cubicBezTo>
                  <a:cubicBezTo>
                    <a:pt x="37" y="6"/>
                    <a:pt x="34" y="13"/>
                    <a:pt x="32" y="19"/>
                  </a:cubicBezTo>
                  <a:cubicBezTo>
                    <a:pt x="31" y="21"/>
                    <a:pt x="31" y="22"/>
                    <a:pt x="30" y="23"/>
                  </a:cubicBezTo>
                  <a:cubicBezTo>
                    <a:pt x="26" y="33"/>
                    <a:pt x="12" y="39"/>
                    <a:pt x="2" y="39"/>
                  </a:cubicBezTo>
                  <a:cubicBezTo>
                    <a:pt x="1" y="39"/>
                    <a:pt x="1" y="39"/>
                    <a:pt x="1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6DB8626E-7846-4C12-A3CF-F9348BF3C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163" y="3960813"/>
              <a:ext cx="134938" cy="354013"/>
            </a:xfrm>
            <a:custGeom>
              <a:avLst/>
              <a:gdLst>
                <a:gd name="T0" fmla="*/ 15 w 21"/>
                <a:gd name="T1" fmla="*/ 55 h 55"/>
                <a:gd name="T2" fmla="*/ 5 w 21"/>
                <a:gd name="T3" fmla="*/ 49 h 55"/>
                <a:gd name="T4" fmla="*/ 3 w 21"/>
                <a:gd name="T5" fmla="*/ 29 h 55"/>
                <a:gd name="T6" fmla="*/ 4 w 21"/>
                <a:gd name="T7" fmla="*/ 26 h 55"/>
                <a:gd name="T8" fmla="*/ 6 w 21"/>
                <a:gd name="T9" fmla="*/ 6 h 55"/>
                <a:gd name="T10" fmla="*/ 1 w 21"/>
                <a:gd name="T11" fmla="*/ 2 h 55"/>
                <a:gd name="T12" fmla="*/ 0 w 21"/>
                <a:gd name="T13" fmla="*/ 1 h 55"/>
                <a:gd name="T14" fmla="*/ 2 w 21"/>
                <a:gd name="T15" fmla="*/ 0 h 55"/>
                <a:gd name="T16" fmla="*/ 2 w 21"/>
                <a:gd name="T17" fmla="*/ 0 h 55"/>
                <a:gd name="T18" fmla="*/ 8 w 21"/>
                <a:gd name="T19" fmla="*/ 4 h 55"/>
                <a:gd name="T20" fmla="*/ 6 w 21"/>
                <a:gd name="T21" fmla="*/ 27 h 55"/>
                <a:gd name="T22" fmla="*/ 5 w 21"/>
                <a:gd name="T23" fmla="*/ 29 h 55"/>
                <a:gd name="T24" fmla="*/ 6 w 21"/>
                <a:gd name="T25" fmla="*/ 47 h 55"/>
                <a:gd name="T26" fmla="*/ 20 w 21"/>
                <a:gd name="T27" fmla="*/ 53 h 55"/>
                <a:gd name="T28" fmla="*/ 21 w 21"/>
                <a:gd name="T29" fmla="*/ 54 h 55"/>
                <a:gd name="T30" fmla="*/ 20 w 21"/>
                <a:gd name="T31" fmla="*/ 55 h 55"/>
                <a:gd name="T32" fmla="*/ 15 w 21"/>
                <a:gd name="T3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55">
                  <a:moveTo>
                    <a:pt x="15" y="55"/>
                  </a:moveTo>
                  <a:cubicBezTo>
                    <a:pt x="10" y="54"/>
                    <a:pt x="7" y="52"/>
                    <a:pt x="5" y="49"/>
                  </a:cubicBezTo>
                  <a:cubicBezTo>
                    <a:pt x="1" y="44"/>
                    <a:pt x="0" y="37"/>
                    <a:pt x="3" y="29"/>
                  </a:cubicBezTo>
                  <a:cubicBezTo>
                    <a:pt x="3" y="28"/>
                    <a:pt x="4" y="27"/>
                    <a:pt x="4" y="26"/>
                  </a:cubicBezTo>
                  <a:cubicBezTo>
                    <a:pt x="6" y="20"/>
                    <a:pt x="9" y="11"/>
                    <a:pt x="6" y="6"/>
                  </a:cubicBezTo>
                  <a:cubicBezTo>
                    <a:pt x="5" y="4"/>
                    <a:pt x="3" y="3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12" y="10"/>
                    <a:pt x="8" y="20"/>
                    <a:pt x="6" y="27"/>
                  </a:cubicBezTo>
                  <a:cubicBezTo>
                    <a:pt x="6" y="28"/>
                    <a:pt x="6" y="29"/>
                    <a:pt x="5" y="29"/>
                  </a:cubicBezTo>
                  <a:cubicBezTo>
                    <a:pt x="3" y="37"/>
                    <a:pt x="3" y="43"/>
                    <a:pt x="6" y="47"/>
                  </a:cubicBezTo>
                  <a:cubicBezTo>
                    <a:pt x="9" y="51"/>
                    <a:pt x="14" y="53"/>
                    <a:pt x="20" y="53"/>
                  </a:cubicBezTo>
                  <a:cubicBezTo>
                    <a:pt x="21" y="53"/>
                    <a:pt x="21" y="54"/>
                    <a:pt x="21" y="54"/>
                  </a:cubicBezTo>
                  <a:cubicBezTo>
                    <a:pt x="21" y="55"/>
                    <a:pt x="21" y="55"/>
                    <a:pt x="20" y="55"/>
                  </a:cubicBezTo>
                  <a:cubicBezTo>
                    <a:pt x="18" y="55"/>
                    <a:pt x="16" y="55"/>
                    <a:pt x="15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7E08F3C9-C4C2-49CF-B7DD-F97CD9BCB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5913" y="4578350"/>
              <a:ext cx="282575" cy="168275"/>
            </a:xfrm>
            <a:custGeom>
              <a:avLst/>
              <a:gdLst>
                <a:gd name="T0" fmla="*/ 4 w 44"/>
                <a:gd name="T1" fmla="*/ 24 h 26"/>
                <a:gd name="T2" fmla="*/ 1 w 44"/>
                <a:gd name="T3" fmla="*/ 23 h 26"/>
                <a:gd name="T4" fmla="*/ 0 w 44"/>
                <a:gd name="T5" fmla="*/ 22 h 26"/>
                <a:gd name="T6" fmla="*/ 2 w 44"/>
                <a:gd name="T7" fmla="*/ 21 h 26"/>
                <a:gd name="T8" fmla="*/ 24 w 44"/>
                <a:gd name="T9" fmla="*/ 17 h 26"/>
                <a:gd name="T10" fmla="*/ 30 w 44"/>
                <a:gd name="T11" fmla="*/ 10 h 26"/>
                <a:gd name="T12" fmla="*/ 43 w 44"/>
                <a:gd name="T13" fmla="*/ 0 h 26"/>
                <a:gd name="T14" fmla="*/ 44 w 44"/>
                <a:gd name="T15" fmla="*/ 1 h 26"/>
                <a:gd name="T16" fmla="*/ 43 w 44"/>
                <a:gd name="T17" fmla="*/ 2 h 26"/>
                <a:gd name="T18" fmla="*/ 32 w 44"/>
                <a:gd name="T19" fmla="*/ 11 h 26"/>
                <a:gd name="T20" fmla="*/ 25 w 44"/>
                <a:gd name="T21" fmla="*/ 18 h 26"/>
                <a:gd name="T22" fmla="*/ 4 w 44"/>
                <a:gd name="T2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26">
                  <a:moveTo>
                    <a:pt x="4" y="24"/>
                  </a:moveTo>
                  <a:cubicBezTo>
                    <a:pt x="3" y="24"/>
                    <a:pt x="2" y="24"/>
                    <a:pt x="1" y="23"/>
                  </a:cubicBezTo>
                  <a:cubicBezTo>
                    <a:pt x="0" y="23"/>
                    <a:pt x="0" y="22"/>
                    <a:pt x="0" y="22"/>
                  </a:cubicBezTo>
                  <a:cubicBezTo>
                    <a:pt x="1" y="21"/>
                    <a:pt x="1" y="21"/>
                    <a:pt x="2" y="21"/>
                  </a:cubicBezTo>
                  <a:cubicBezTo>
                    <a:pt x="8" y="25"/>
                    <a:pt x="19" y="20"/>
                    <a:pt x="24" y="17"/>
                  </a:cubicBezTo>
                  <a:cubicBezTo>
                    <a:pt x="26" y="15"/>
                    <a:pt x="28" y="13"/>
                    <a:pt x="30" y="10"/>
                  </a:cubicBezTo>
                  <a:cubicBezTo>
                    <a:pt x="34" y="5"/>
                    <a:pt x="37" y="0"/>
                    <a:pt x="43" y="0"/>
                  </a:cubicBezTo>
                  <a:cubicBezTo>
                    <a:pt x="44" y="0"/>
                    <a:pt x="44" y="1"/>
                    <a:pt x="44" y="1"/>
                  </a:cubicBezTo>
                  <a:cubicBezTo>
                    <a:pt x="44" y="2"/>
                    <a:pt x="43" y="2"/>
                    <a:pt x="43" y="2"/>
                  </a:cubicBezTo>
                  <a:cubicBezTo>
                    <a:pt x="38" y="2"/>
                    <a:pt x="35" y="7"/>
                    <a:pt x="32" y="11"/>
                  </a:cubicBezTo>
                  <a:cubicBezTo>
                    <a:pt x="30" y="14"/>
                    <a:pt x="28" y="17"/>
                    <a:pt x="25" y="18"/>
                  </a:cubicBezTo>
                  <a:cubicBezTo>
                    <a:pt x="21" y="21"/>
                    <a:pt x="11" y="26"/>
                    <a:pt x="4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2F29CF88-BA6C-412F-B35F-FEA0D0F05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6213" y="4392613"/>
              <a:ext cx="153988" cy="333375"/>
            </a:xfrm>
            <a:custGeom>
              <a:avLst/>
              <a:gdLst>
                <a:gd name="T0" fmla="*/ 17 w 24"/>
                <a:gd name="T1" fmla="*/ 51 h 52"/>
                <a:gd name="T2" fmla="*/ 13 w 24"/>
                <a:gd name="T3" fmla="*/ 50 h 52"/>
                <a:gd name="T4" fmla="*/ 0 w 24"/>
                <a:gd name="T5" fmla="*/ 30 h 52"/>
                <a:gd name="T6" fmla="*/ 2 w 24"/>
                <a:gd name="T7" fmla="*/ 19 h 52"/>
                <a:gd name="T8" fmla="*/ 0 w 24"/>
                <a:gd name="T9" fmla="*/ 2 h 52"/>
                <a:gd name="T10" fmla="*/ 0 w 24"/>
                <a:gd name="T11" fmla="*/ 0 h 52"/>
                <a:gd name="T12" fmla="*/ 2 w 24"/>
                <a:gd name="T13" fmla="*/ 0 h 52"/>
                <a:gd name="T14" fmla="*/ 4 w 24"/>
                <a:gd name="T15" fmla="*/ 19 h 52"/>
                <a:gd name="T16" fmla="*/ 3 w 24"/>
                <a:gd name="T17" fmla="*/ 30 h 52"/>
                <a:gd name="T18" fmla="*/ 14 w 24"/>
                <a:gd name="T19" fmla="*/ 48 h 52"/>
                <a:gd name="T20" fmla="*/ 22 w 24"/>
                <a:gd name="T21" fmla="*/ 49 h 52"/>
                <a:gd name="T22" fmla="*/ 23 w 24"/>
                <a:gd name="T23" fmla="*/ 50 h 52"/>
                <a:gd name="T24" fmla="*/ 23 w 24"/>
                <a:gd name="T25" fmla="*/ 51 h 52"/>
                <a:gd name="T26" fmla="*/ 17 w 24"/>
                <a:gd name="T27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2">
                  <a:moveTo>
                    <a:pt x="17" y="51"/>
                  </a:moveTo>
                  <a:cubicBezTo>
                    <a:pt x="15" y="51"/>
                    <a:pt x="14" y="50"/>
                    <a:pt x="13" y="50"/>
                  </a:cubicBezTo>
                  <a:cubicBezTo>
                    <a:pt x="6" y="46"/>
                    <a:pt x="1" y="36"/>
                    <a:pt x="0" y="30"/>
                  </a:cubicBezTo>
                  <a:cubicBezTo>
                    <a:pt x="0" y="27"/>
                    <a:pt x="1" y="23"/>
                    <a:pt x="2" y="19"/>
                  </a:cubicBezTo>
                  <a:cubicBezTo>
                    <a:pt x="3" y="12"/>
                    <a:pt x="5" y="5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7" y="4"/>
                    <a:pt x="5" y="12"/>
                    <a:pt x="4" y="19"/>
                  </a:cubicBezTo>
                  <a:cubicBezTo>
                    <a:pt x="3" y="23"/>
                    <a:pt x="2" y="27"/>
                    <a:pt x="3" y="30"/>
                  </a:cubicBezTo>
                  <a:cubicBezTo>
                    <a:pt x="3" y="35"/>
                    <a:pt x="8" y="45"/>
                    <a:pt x="14" y="48"/>
                  </a:cubicBezTo>
                  <a:cubicBezTo>
                    <a:pt x="17" y="50"/>
                    <a:pt x="19" y="50"/>
                    <a:pt x="22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4" y="50"/>
                    <a:pt x="23" y="51"/>
                    <a:pt x="23" y="51"/>
                  </a:cubicBezTo>
                  <a:cubicBezTo>
                    <a:pt x="21" y="51"/>
                    <a:pt x="19" y="52"/>
                    <a:pt x="17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5E2EA0AC-87FB-4C2A-97B5-01A194110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113" y="3344863"/>
              <a:ext cx="936625" cy="1562100"/>
            </a:xfrm>
            <a:custGeom>
              <a:avLst/>
              <a:gdLst>
                <a:gd name="T0" fmla="*/ 112 w 146"/>
                <a:gd name="T1" fmla="*/ 222 h 243"/>
                <a:gd name="T2" fmla="*/ 59 w 146"/>
                <a:gd name="T3" fmla="*/ 225 h 243"/>
                <a:gd name="T4" fmla="*/ 47 w 146"/>
                <a:gd name="T5" fmla="*/ 190 h 243"/>
                <a:gd name="T6" fmla="*/ 43 w 146"/>
                <a:gd name="T7" fmla="*/ 163 h 243"/>
                <a:gd name="T8" fmla="*/ 8 w 146"/>
                <a:gd name="T9" fmla="*/ 123 h 243"/>
                <a:gd name="T10" fmla="*/ 16 w 146"/>
                <a:gd name="T11" fmla="*/ 67 h 243"/>
                <a:gd name="T12" fmla="*/ 13 w 146"/>
                <a:gd name="T13" fmla="*/ 15 h 243"/>
                <a:gd name="T14" fmla="*/ 50 w 146"/>
                <a:gd name="T15" fmla="*/ 22 h 243"/>
                <a:gd name="T16" fmla="*/ 59 w 146"/>
                <a:gd name="T17" fmla="*/ 49 h 243"/>
                <a:gd name="T18" fmla="*/ 79 w 146"/>
                <a:gd name="T19" fmla="*/ 62 h 243"/>
                <a:gd name="T20" fmla="*/ 111 w 146"/>
                <a:gd name="T21" fmla="*/ 101 h 243"/>
                <a:gd name="T22" fmla="*/ 123 w 146"/>
                <a:gd name="T23" fmla="*/ 132 h 243"/>
                <a:gd name="T24" fmla="*/ 145 w 146"/>
                <a:gd name="T25" fmla="*/ 163 h 243"/>
                <a:gd name="T26" fmla="*/ 128 w 146"/>
                <a:gd name="T27" fmla="*/ 198 h 243"/>
                <a:gd name="T28" fmla="*/ 101 w 146"/>
                <a:gd name="T29" fmla="*/ 229 h 243"/>
                <a:gd name="T30" fmla="*/ 112 w 146"/>
                <a:gd name="T31" fmla="*/ 22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6" h="243">
                  <a:moveTo>
                    <a:pt x="112" y="222"/>
                  </a:moveTo>
                  <a:cubicBezTo>
                    <a:pt x="93" y="234"/>
                    <a:pt x="78" y="243"/>
                    <a:pt x="59" y="225"/>
                  </a:cubicBezTo>
                  <a:cubicBezTo>
                    <a:pt x="49" y="215"/>
                    <a:pt x="45" y="205"/>
                    <a:pt x="47" y="190"/>
                  </a:cubicBezTo>
                  <a:cubicBezTo>
                    <a:pt x="49" y="178"/>
                    <a:pt x="50" y="173"/>
                    <a:pt x="43" y="163"/>
                  </a:cubicBezTo>
                  <a:cubicBezTo>
                    <a:pt x="32" y="148"/>
                    <a:pt x="14" y="142"/>
                    <a:pt x="8" y="123"/>
                  </a:cubicBezTo>
                  <a:cubicBezTo>
                    <a:pt x="0" y="101"/>
                    <a:pt x="22" y="87"/>
                    <a:pt x="16" y="67"/>
                  </a:cubicBezTo>
                  <a:cubicBezTo>
                    <a:pt x="11" y="49"/>
                    <a:pt x="0" y="32"/>
                    <a:pt x="13" y="15"/>
                  </a:cubicBezTo>
                  <a:cubicBezTo>
                    <a:pt x="24" y="0"/>
                    <a:pt x="44" y="7"/>
                    <a:pt x="50" y="22"/>
                  </a:cubicBezTo>
                  <a:cubicBezTo>
                    <a:pt x="54" y="31"/>
                    <a:pt x="54" y="41"/>
                    <a:pt x="59" y="49"/>
                  </a:cubicBezTo>
                  <a:cubicBezTo>
                    <a:pt x="64" y="57"/>
                    <a:pt x="71" y="59"/>
                    <a:pt x="79" y="62"/>
                  </a:cubicBezTo>
                  <a:cubicBezTo>
                    <a:pt x="97" y="68"/>
                    <a:pt x="113" y="78"/>
                    <a:pt x="111" y="101"/>
                  </a:cubicBezTo>
                  <a:cubicBezTo>
                    <a:pt x="110" y="115"/>
                    <a:pt x="110" y="126"/>
                    <a:pt x="123" y="132"/>
                  </a:cubicBezTo>
                  <a:cubicBezTo>
                    <a:pt x="138" y="139"/>
                    <a:pt x="146" y="143"/>
                    <a:pt x="145" y="163"/>
                  </a:cubicBezTo>
                  <a:cubicBezTo>
                    <a:pt x="144" y="179"/>
                    <a:pt x="136" y="187"/>
                    <a:pt x="128" y="198"/>
                  </a:cubicBezTo>
                  <a:cubicBezTo>
                    <a:pt x="121" y="208"/>
                    <a:pt x="113" y="224"/>
                    <a:pt x="101" y="229"/>
                  </a:cubicBezTo>
                  <a:cubicBezTo>
                    <a:pt x="112" y="222"/>
                    <a:pt x="112" y="222"/>
                    <a:pt x="112" y="22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B38024DC-2E76-404B-9B64-C7A227E5C7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201" y="3614738"/>
              <a:ext cx="603250" cy="1104900"/>
            </a:xfrm>
            <a:custGeom>
              <a:avLst/>
              <a:gdLst>
                <a:gd name="T0" fmla="*/ 84 w 94"/>
                <a:gd name="T1" fmla="*/ 172 h 172"/>
                <a:gd name="T2" fmla="*/ 75 w 94"/>
                <a:gd name="T3" fmla="*/ 170 h 172"/>
                <a:gd name="T4" fmla="*/ 59 w 94"/>
                <a:gd name="T5" fmla="*/ 133 h 172"/>
                <a:gd name="T6" fmla="*/ 54 w 94"/>
                <a:gd name="T7" fmla="*/ 114 h 172"/>
                <a:gd name="T8" fmla="*/ 28 w 94"/>
                <a:gd name="T9" fmla="*/ 83 h 172"/>
                <a:gd name="T10" fmla="*/ 9 w 94"/>
                <a:gd name="T11" fmla="*/ 44 h 172"/>
                <a:gd name="T12" fmla="*/ 0 w 94"/>
                <a:gd name="T13" fmla="*/ 3 h 172"/>
                <a:gd name="T14" fmla="*/ 1 w 94"/>
                <a:gd name="T15" fmla="*/ 0 h 172"/>
                <a:gd name="T16" fmla="*/ 3 w 94"/>
                <a:gd name="T17" fmla="*/ 1 h 172"/>
                <a:gd name="T18" fmla="*/ 13 w 94"/>
                <a:gd name="T19" fmla="*/ 44 h 172"/>
                <a:gd name="T20" fmla="*/ 31 w 94"/>
                <a:gd name="T21" fmla="*/ 81 h 172"/>
                <a:gd name="T22" fmla="*/ 57 w 94"/>
                <a:gd name="T23" fmla="*/ 113 h 172"/>
                <a:gd name="T24" fmla="*/ 62 w 94"/>
                <a:gd name="T25" fmla="*/ 132 h 172"/>
                <a:gd name="T26" fmla="*/ 77 w 94"/>
                <a:gd name="T27" fmla="*/ 167 h 172"/>
                <a:gd name="T28" fmla="*/ 92 w 94"/>
                <a:gd name="T29" fmla="*/ 169 h 172"/>
                <a:gd name="T30" fmla="*/ 94 w 94"/>
                <a:gd name="T31" fmla="*/ 170 h 172"/>
                <a:gd name="T32" fmla="*/ 92 w 94"/>
                <a:gd name="T33" fmla="*/ 172 h 172"/>
                <a:gd name="T34" fmla="*/ 84 w 94"/>
                <a:gd name="T35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172">
                  <a:moveTo>
                    <a:pt x="84" y="172"/>
                  </a:moveTo>
                  <a:cubicBezTo>
                    <a:pt x="81" y="172"/>
                    <a:pt x="78" y="171"/>
                    <a:pt x="75" y="170"/>
                  </a:cubicBezTo>
                  <a:cubicBezTo>
                    <a:pt x="64" y="163"/>
                    <a:pt x="61" y="147"/>
                    <a:pt x="59" y="133"/>
                  </a:cubicBezTo>
                  <a:cubicBezTo>
                    <a:pt x="57" y="125"/>
                    <a:pt x="56" y="119"/>
                    <a:pt x="54" y="114"/>
                  </a:cubicBezTo>
                  <a:cubicBezTo>
                    <a:pt x="48" y="102"/>
                    <a:pt x="41" y="93"/>
                    <a:pt x="28" y="83"/>
                  </a:cubicBezTo>
                  <a:cubicBezTo>
                    <a:pt x="13" y="72"/>
                    <a:pt x="10" y="63"/>
                    <a:pt x="9" y="44"/>
                  </a:cubicBezTo>
                  <a:cubicBezTo>
                    <a:pt x="8" y="29"/>
                    <a:pt x="7" y="12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10" y="11"/>
                    <a:pt x="12" y="28"/>
                    <a:pt x="13" y="44"/>
                  </a:cubicBezTo>
                  <a:cubicBezTo>
                    <a:pt x="14" y="62"/>
                    <a:pt x="16" y="70"/>
                    <a:pt x="31" y="81"/>
                  </a:cubicBezTo>
                  <a:cubicBezTo>
                    <a:pt x="42" y="89"/>
                    <a:pt x="50" y="98"/>
                    <a:pt x="57" y="113"/>
                  </a:cubicBezTo>
                  <a:cubicBezTo>
                    <a:pt x="59" y="118"/>
                    <a:pt x="61" y="125"/>
                    <a:pt x="62" y="132"/>
                  </a:cubicBezTo>
                  <a:cubicBezTo>
                    <a:pt x="64" y="146"/>
                    <a:pt x="67" y="161"/>
                    <a:pt x="77" y="167"/>
                  </a:cubicBezTo>
                  <a:cubicBezTo>
                    <a:pt x="81" y="169"/>
                    <a:pt x="86" y="170"/>
                    <a:pt x="92" y="169"/>
                  </a:cubicBezTo>
                  <a:cubicBezTo>
                    <a:pt x="93" y="169"/>
                    <a:pt x="93" y="169"/>
                    <a:pt x="94" y="170"/>
                  </a:cubicBezTo>
                  <a:cubicBezTo>
                    <a:pt x="94" y="171"/>
                    <a:pt x="93" y="172"/>
                    <a:pt x="92" y="172"/>
                  </a:cubicBezTo>
                  <a:cubicBezTo>
                    <a:pt x="89" y="172"/>
                    <a:pt x="86" y="172"/>
                    <a:pt x="84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8D1B0682-1FFA-4853-963D-8C1DE3D0D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9376" y="3865563"/>
              <a:ext cx="69850" cy="360363"/>
            </a:xfrm>
            <a:custGeom>
              <a:avLst/>
              <a:gdLst>
                <a:gd name="T0" fmla="*/ 2 w 11"/>
                <a:gd name="T1" fmla="*/ 56 h 56"/>
                <a:gd name="T2" fmla="*/ 1 w 11"/>
                <a:gd name="T3" fmla="*/ 56 h 56"/>
                <a:gd name="T4" fmla="*/ 1 w 11"/>
                <a:gd name="T5" fmla="*/ 54 h 56"/>
                <a:gd name="T6" fmla="*/ 3 w 11"/>
                <a:gd name="T7" fmla="*/ 28 h 56"/>
                <a:gd name="T8" fmla="*/ 4 w 11"/>
                <a:gd name="T9" fmla="*/ 1 h 56"/>
                <a:gd name="T10" fmla="*/ 6 w 11"/>
                <a:gd name="T11" fmla="*/ 0 h 56"/>
                <a:gd name="T12" fmla="*/ 7 w 11"/>
                <a:gd name="T13" fmla="*/ 2 h 56"/>
                <a:gd name="T14" fmla="*/ 7 w 11"/>
                <a:gd name="T15" fmla="*/ 27 h 56"/>
                <a:gd name="T16" fmla="*/ 4 w 11"/>
                <a:gd name="T17" fmla="*/ 56 h 56"/>
                <a:gd name="T18" fmla="*/ 2 w 11"/>
                <a:gd name="T1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56">
                  <a:moveTo>
                    <a:pt x="2" y="56"/>
                  </a:moveTo>
                  <a:cubicBezTo>
                    <a:pt x="1" y="56"/>
                    <a:pt x="1" y="56"/>
                    <a:pt x="1" y="56"/>
                  </a:cubicBezTo>
                  <a:cubicBezTo>
                    <a:pt x="1" y="55"/>
                    <a:pt x="1" y="54"/>
                    <a:pt x="1" y="54"/>
                  </a:cubicBezTo>
                  <a:cubicBezTo>
                    <a:pt x="7" y="48"/>
                    <a:pt x="5" y="38"/>
                    <a:pt x="3" y="28"/>
                  </a:cubicBezTo>
                  <a:cubicBezTo>
                    <a:pt x="2" y="18"/>
                    <a:pt x="0" y="9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1"/>
                    <a:pt x="7" y="2"/>
                  </a:cubicBezTo>
                  <a:cubicBezTo>
                    <a:pt x="4" y="9"/>
                    <a:pt x="5" y="18"/>
                    <a:pt x="7" y="27"/>
                  </a:cubicBezTo>
                  <a:cubicBezTo>
                    <a:pt x="9" y="37"/>
                    <a:pt x="11" y="48"/>
                    <a:pt x="4" y="56"/>
                  </a:cubicBezTo>
                  <a:cubicBezTo>
                    <a:pt x="3" y="56"/>
                    <a:pt x="3" y="56"/>
                    <a:pt x="2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54333202-2CB3-4C4E-A71A-5E585B63FC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051" y="4070350"/>
              <a:ext cx="436563" cy="296863"/>
            </a:xfrm>
            <a:custGeom>
              <a:avLst/>
              <a:gdLst>
                <a:gd name="T0" fmla="*/ 66 w 68"/>
                <a:gd name="T1" fmla="*/ 46 h 46"/>
                <a:gd name="T2" fmla="*/ 65 w 68"/>
                <a:gd name="T3" fmla="*/ 46 h 46"/>
                <a:gd name="T4" fmla="*/ 59 w 68"/>
                <a:gd name="T5" fmla="*/ 42 h 46"/>
                <a:gd name="T6" fmla="*/ 50 w 68"/>
                <a:gd name="T7" fmla="*/ 39 h 46"/>
                <a:gd name="T8" fmla="*/ 44 w 68"/>
                <a:gd name="T9" fmla="*/ 39 h 46"/>
                <a:gd name="T10" fmla="*/ 31 w 68"/>
                <a:gd name="T11" fmla="*/ 36 h 46"/>
                <a:gd name="T12" fmla="*/ 11 w 68"/>
                <a:gd name="T13" fmla="*/ 18 h 46"/>
                <a:gd name="T14" fmla="*/ 8 w 68"/>
                <a:gd name="T15" fmla="*/ 12 h 46"/>
                <a:gd name="T16" fmla="*/ 1 w 68"/>
                <a:gd name="T17" fmla="*/ 4 h 46"/>
                <a:gd name="T18" fmla="*/ 0 w 68"/>
                <a:gd name="T19" fmla="*/ 2 h 46"/>
                <a:gd name="T20" fmla="*/ 2 w 68"/>
                <a:gd name="T21" fmla="*/ 1 h 46"/>
                <a:gd name="T22" fmla="*/ 10 w 68"/>
                <a:gd name="T23" fmla="*/ 11 h 46"/>
                <a:gd name="T24" fmla="*/ 14 w 68"/>
                <a:gd name="T25" fmla="*/ 16 h 46"/>
                <a:gd name="T26" fmla="*/ 33 w 68"/>
                <a:gd name="T27" fmla="*/ 34 h 46"/>
                <a:gd name="T28" fmla="*/ 44 w 68"/>
                <a:gd name="T29" fmla="*/ 36 h 46"/>
                <a:gd name="T30" fmla="*/ 51 w 68"/>
                <a:gd name="T31" fmla="*/ 36 h 46"/>
                <a:gd name="T32" fmla="*/ 61 w 68"/>
                <a:gd name="T33" fmla="*/ 40 h 46"/>
                <a:gd name="T34" fmla="*/ 67 w 68"/>
                <a:gd name="T35" fmla="*/ 43 h 46"/>
                <a:gd name="T36" fmla="*/ 67 w 68"/>
                <a:gd name="T37" fmla="*/ 45 h 46"/>
                <a:gd name="T38" fmla="*/ 66 w 68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46">
                  <a:moveTo>
                    <a:pt x="66" y="46"/>
                  </a:moveTo>
                  <a:cubicBezTo>
                    <a:pt x="65" y="46"/>
                    <a:pt x="65" y="46"/>
                    <a:pt x="65" y="46"/>
                  </a:cubicBezTo>
                  <a:cubicBezTo>
                    <a:pt x="63" y="45"/>
                    <a:pt x="61" y="43"/>
                    <a:pt x="59" y="42"/>
                  </a:cubicBezTo>
                  <a:cubicBezTo>
                    <a:pt x="57" y="41"/>
                    <a:pt x="54" y="39"/>
                    <a:pt x="50" y="39"/>
                  </a:cubicBezTo>
                  <a:cubicBezTo>
                    <a:pt x="48" y="39"/>
                    <a:pt x="46" y="39"/>
                    <a:pt x="44" y="39"/>
                  </a:cubicBezTo>
                  <a:cubicBezTo>
                    <a:pt x="40" y="39"/>
                    <a:pt x="36" y="39"/>
                    <a:pt x="31" y="36"/>
                  </a:cubicBezTo>
                  <a:cubicBezTo>
                    <a:pt x="24" y="33"/>
                    <a:pt x="17" y="27"/>
                    <a:pt x="11" y="18"/>
                  </a:cubicBezTo>
                  <a:cubicBezTo>
                    <a:pt x="10" y="16"/>
                    <a:pt x="9" y="15"/>
                    <a:pt x="8" y="12"/>
                  </a:cubicBezTo>
                  <a:cubicBezTo>
                    <a:pt x="6" y="10"/>
                    <a:pt x="3" y="4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5" y="1"/>
                    <a:pt x="7" y="5"/>
                    <a:pt x="10" y="11"/>
                  </a:cubicBezTo>
                  <a:cubicBezTo>
                    <a:pt x="12" y="13"/>
                    <a:pt x="13" y="15"/>
                    <a:pt x="14" y="16"/>
                  </a:cubicBezTo>
                  <a:cubicBezTo>
                    <a:pt x="18" y="22"/>
                    <a:pt x="25" y="30"/>
                    <a:pt x="33" y="34"/>
                  </a:cubicBezTo>
                  <a:cubicBezTo>
                    <a:pt x="37" y="36"/>
                    <a:pt x="40" y="36"/>
                    <a:pt x="44" y="36"/>
                  </a:cubicBezTo>
                  <a:cubicBezTo>
                    <a:pt x="46" y="36"/>
                    <a:pt x="48" y="36"/>
                    <a:pt x="51" y="36"/>
                  </a:cubicBezTo>
                  <a:cubicBezTo>
                    <a:pt x="56" y="36"/>
                    <a:pt x="59" y="38"/>
                    <a:pt x="61" y="40"/>
                  </a:cubicBezTo>
                  <a:cubicBezTo>
                    <a:pt x="63" y="41"/>
                    <a:pt x="65" y="42"/>
                    <a:pt x="67" y="43"/>
                  </a:cubicBezTo>
                  <a:cubicBezTo>
                    <a:pt x="68" y="43"/>
                    <a:pt x="68" y="44"/>
                    <a:pt x="67" y="45"/>
                  </a:cubicBezTo>
                  <a:cubicBezTo>
                    <a:pt x="67" y="45"/>
                    <a:pt x="66" y="46"/>
                    <a:pt x="66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3A766197-FA30-4F1A-8753-548A87934B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1" y="2643188"/>
              <a:ext cx="153988" cy="244475"/>
            </a:xfrm>
            <a:custGeom>
              <a:avLst/>
              <a:gdLst>
                <a:gd name="T0" fmla="*/ 0 w 24"/>
                <a:gd name="T1" fmla="*/ 25 h 38"/>
                <a:gd name="T2" fmla="*/ 7 w 24"/>
                <a:gd name="T3" fmla="*/ 36 h 38"/>
                <a:gd name="T4" fmla="*/ 22 w 24"/>
                <a:gd name="T5" fmla="*/ 38 h 38"/>
                <a:gd name="T6" fmla="*/ 24 w 24"/>
                <a:gd name="T7" fmla="*/ 13 h 38"/>
                <a:gd name="T8" fmla="*/ 17 w 24"/>
                <a:gd name="T9" fmla="*/ 16 h 38"/>
                <a:gd name="T10" fmla="*/ 7 w 24"/>
                <a:gd name="T11" fmla="*/ 0 h 38"/>
                <a:gd name="T12" fmla="*/ 4 w 24"/>
                <a:gd name="T13" fmla="*/ 20 h 38"/>
                <a:gd name="T14" fmla="*/ 0 w 24"/>
                <a:gd name="T15" fmla="*/ 25 h 38"/>
                <a:gd name="T16" fmla="*/ 0 w 24"/>
                <a:gd name="T17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8">
                  <a:moveTo>
                    <a:pt x="0" y="25"/>
                  </a:moveTo>
                  <a:cubicBezTo>
                    <a:pt x="2" y="28"/>
                    <a:pt x="4" y="34"/>
                    <a:pt x="7" y="36"/>
                  </a:cubicBezTo>
                  <a:cubicBezTo>
                    <a:pt x="11" y="38"/>
                    <a:pt x="17" y="38"/>
                    <a:pt x="22" y="38"/>
                  </a:cubicBezTo>
                  <a:cubicBezTo>
                    <a:pt x="19" y="32"/>
                    <a:pt x="18" y="19"/>
                    <a:pt x="24" y="13"/>
                  </a:cubicBezTo>
                  <a:cubicBezTo>
                    <a:pt x="20" y="11"/>
                    <a:pt x="20" y="19"/>
                    <a:pt x="17" y="16"/>
                  </a:cubicBezTo>
                  <a:cubicBezTo>
                    <a:pt x="16" y="14"/>
                    <a:pt x="8" y="2"/>
                    <a:pt x="7" y="0"/>
                  </a:cubicBezTo>
                  <a:cubicBezTo>
                    <a:pt x="5" y="3"/>
                    <a:pt x="6" y="12"/>
                    <a:pt x="4" y="20"/>
                  </a:cubicBezTo>
                  <a:cubicBezTo>
                    <a:pt x="3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E76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A1FF73D7-FB44-4F1C-A6B5-569269E6E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3301" y="2520950"/>
              <a:ext cx="261938" cy="328613"/>
            </a:xfrm>
            <a:custGeom>
              <a:avLst/>
              <a:gdLst>
                <a:gd name="T0" fmla="*/ 18 w 41"/>
                <a:gd name="T1" fmla="*/ 0 h 51"/>
                <a:gd name="T2" fmla="*/ 40 w 41"/>
                <a:gd name="T3" fmla="*/ 9 h 51"/>
                <a:gd name="T4" fmla="*/ 37 w 41"/>
                <a:gd name="T5" fmla="*/ 25 h 51"/>
                <a:gd name="T6" fmla="*/ 40 w 41"/>
                <a:gd name="T7" fmla="*/ 35 h 51"/>
                <a:gd name="T8" fmla="*/ 35 w 41"/>
                <a:gd name="T9" fmla="*/ 39 h 51"/>
                <a:gd name="T10" fmla="*/ 23 w 41"/>
                <a:gd name="T11" fmla="*/ 50 h 51"/>
                <a:gd name="T12" fmla="*/ 3 w 41"/>
                <a:gd name="T13" fmla="*/ 27 h 51"/>
                <a:gd name="T14" fmla="*/ 1 w 41"/>
                <a:gd name="T15" fmla="*/ 20 h 51"/>
                <a:gd name="T16" fmla="*/ 18 w 4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1">
                  <a:moveTo>
                    <a:pt x="18" y="0"/>
                  </a:moveTo>
                  <a:cubicBezTo>
                    <a:pt x="18" y="0"/>
                    <a:pt x="39" y="3"/>
                    <a:pt x="40" y="9"/>
                  </a:cubicBezTo>
                  <a:cubicBezTo>
                    <a:pt x="41" y="14"/>
                    <a:pt x="37" y="21"/>
                    <a:pt x="37" y="25"/>
                  </a:cubicBezTo>
                  <a:cubicBezTo>
                    <a:pt x="37" y="29"/>
                    <a:pt x="40" y="34"/>
                    <a:pt x="40" y="35"/>
                  </a:cubicBezTo>
                  <a:cubicBezTo>
                    <a:pt x="40" y="37"/>
                    <a:pt x="35" y="38"/>
                    <a:pt x="35" y="39"/>
                  </a:cubicBezTo>
                  <a:cubicBezTo>
                    <a:pt x="34" y="39"/>
                    <a:pt x="27" y="49"/>
                    <a:pt x="23" y="50"/>
                  </a:cubicBezTo>
                  <a:cubicBezTo>
                    <a:pt x="19" y="51"/>
                    <a:pt x="4" y="37"/>
                    <a:pt x="3" y="27"/>
                  </a:cubicBezTo>
                  <a:cubicBezTo>
                    <a:pt x="3" y="26"/>
                    <a:pt x="0" y="22"/>
                    <a:pt x="1" y="20"/>
                  </a:cubicBezTo>
                  <a:cubicBezTo>
                    <a:pt x="3" y="10"/>
                    <a:pt x="13" y="1"/>
                    <a:pt x="18" y="0"/>
                  </a:cubicBezTo>
                  <a:close/>
                </a:path>
              </a:pathLst>
            </a:custGeom>
            <a:solidFill>
              <a:srgbClr val="F58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605F0FE6-62FB-4D99-82E5-334CFE1529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3613" y="2470150"/>
              <a:ext cx="212725" cy="269875"/>
            </a:xfrm>
            <a:custGeom>
              <a:avLst/>
              <a:gdLst>
                <a:gd name="T0" fmla="*/ 20 w 33"/>
                <a:gd name="T1" fmla="*/ 2 h 42"/>
                <a:gd name="T2" fmla="*/ 7 w 33"/>
                <a:gd name="T3" fmla="*/ 9 h 42"/>
                <a:gd name="T4" fmla="*/ 3 w 33"/>
                <a:gd name="T5" fmla="*/ 22 h 42"/>
                <a:gd name="T6" fmla="*/ 3 w 33"/>
                <a:gd name="T7" fmla="*/ 27 h 42"/>
                <a:gd name="T8" fmla="*/ 13 w 33"/>
                <a:gd name="T9" fmla="*/ 39 h 42"/>
                <a:gd name="T10" fmla="*/ 11 w 33"/>
                <a:gd name="T11" fmla="*/ 32 h 42"/>
                <a:gd name="T12" fmla="*/ 16 w 33"/>
                <a:gd name="T13" fmla="*/ 28 h 42"/>
                <a:gd name="T14" fmla="*/ 18 w 33"/>
                <a:gd name="T15" fmla="*/ 31 h 42"/>
                <a:gd name="T16" fmla="*/ 21 w 33"/>
                <a:gd name="T17" fmla="*/ 35 h 42"/>
                <a:gd name="T18" fmla="*/ 23 w 33"/>
                <a:gd name="T19" fmla="*/ 23 h 42"/>
                <a:gd name="T20" fmla="*/ 29 w 33"/>
                <a:gd name="T21" fmla="*/ 15 h 42"/>
                <a:gd name="T22" fmla="*/ 20 w 33"/>
                <a:gd name="T23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42">
                  <a:moveTo>
                    <a:pt x="20" y="2"/>
                  </a:moveTo>
                  <a:cubicBezTo>
                    <a:pt x="11" y="0"/>
                    <a:pt x="16" y="5"/>
                    <a:pt x="7" y="9"/>
                  </a:cubicBezTo>
                  <a:cubicBezTo>
                    <a:pt x="0" y="12"/>
                    <a:pt x="1" y="19"/>
                    <a:pt x="3" y="22"/>
                  </a:cubicBezTo>
                  <a:cubicBezTo>
                    <a:pt x="4" y="24"/>
                    <a:pt x="4" y="25"/>
                    <a:pt x="3" y="27"/>
                  </a:cubicBezTo>
                  <a:cubicBezTo>
                    <a:pt x="2" y="32"/>
                    <a:pt x="10" y="42"/>
                    <a:pt x="13" y="39"/>
                  </a:cubicBezTo>
                  <a:cubicBezTo>
                    <a:pt x="13" y="39"/>
                    <a:pt x="11" y="34"/>
                    <a:pt x="11" y="32"/>
                  </a:cubicBezTo>
                  <a:cubicBezTo>
                    <a:pt x="10" y="28"/>
                    <a:pt x="14" y="25"/>
                    <a:pt x="16" y="28"/>
                  </a:cubicBezTo>
                  <a:cubicBezTo>
                    <a:pt x="17" y="29"/>
                    <a:pt x="18" y="30"/>
                    <a:pt x="18" y="31"/>
                  </a:cubicBezTo>
                  <a:cubicBezTo>
                    <a:pt x="18" y="36"/>
                    <a:pt x="20" y="37"/>
                    <a:pt x="21" y="35"/>
                  </a:cubicBezTo>
                  <a:cubicBezTo>
                    <a:pt x="24" y="33"/>
                    <a:pt x="21" y="25"/>
                    <a:pt x="23" y="23"/>
                  </a:cubicBezTo>
                  <a:cubicBezTo>
                    <a:pt x="28" y="19"/>
                    <a:pt x="29" y="15"/>
                    <a:pt x="29" y="15"/>
                  </a:cubicBezTo>
                  <a:cubicBezTo>
                    <a:pt x="33" y="10"/>
                    <a:pt x="28" y="3"/>
                    <a:pt x="20" y="2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23BE48D7-43A3-49B2-A89A-D2FA5E18F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0513" y="3454400"/>
              <a:ext cx="2457450" cy="1568450"/>
            </a:xfrm>
            <a:custGeom>
              <a:avLst/>
              <a:gdLst>
                <a:gd name="T0" fmla="*/ 1548 w 1548"/>
                <a:gd name="T1" fmla="*/ 988 h 988"/>
                <a:gd name="T2" fmla="*/ 0 w 1548"/>
                <a:gd name="T3" fmla="*/ 988 h 988"/>
                <a:gd name="T4" fmla="*/ 0 w 1548"/>
                <a:gd name="T5" fmla="*/ 0 h 988"/>
                <a:gd name="T6" fmla="*/ 1548 w 1548"/>
                <a:gd name="T7" fmla="*/ 0 h 988"/>
                <a:gd name="T8" fmla="*/ 1548 w 1548"/>
                <a:gd name="T9" fmla="*/ 988 h 988"/>
                <a:gd name="T10" fmla="*/ 1548 w 1548"/>
                <a:gd name="T11" fmla="*/ 988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8" h="988">
                  <a:moveTo>
                    <a:pt x="1548" y="988"/>
                  </a:moveTo>
                  <a:lnTo>
                    <a:pt x="0" y="988"/>
                  </a:lnTo>
                  <a:lnTo>
                    <a:pt x="0" y="0"/>
                  </a:lnTo>
                  <a:lnTo>
                    <a:pt x="1548" y="0"/>
                  </a:lnTo>
                  <a:lnTo>
                    <a:pt x="1548" y="988"/>
                  </a:lnTo>
                  <a:lnTo>
                    <a:pt x="1548" y="9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C1D3C3BD-2662-48FD-8328-46A9B1FFE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5451" y="3743325"/>
              <a:ext cx="122238" cy="989013"/>
            </a:xfrm>
            <a:custGeom>
              <a:avLst/>
              <a:gdLst>
                <a:gd name="T0" fmla="*/ 77 w 77"/>
                <a:gd name="T1" fmla="*/ 623 h 623"/>
                <a:gd name="T2" fmla="*/ 0 w 77"/>
                <a:gd name="T3" fmla="*/ 623 h 623"/>
                <a:gd name="T4" fmla="*/ 0 w 77"/>
                <a:gd name="T5" fmla="*/ 0 h 623"/>
                <a:gd name="T6" fmla="*/ 77 w 77"/>
                <a:gd name="T7" fmla="*/ 0 h 623"/>
                <a:gd name="T8" fmla="*/ 77 w 77"/>
                <a:gd name="T9" fmla="*/ 623 h 623"/>
                <a:gd name="T10" fmla="*/ 77 w 77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623">
                  <a:moveTo>
                    <a:pt x="77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77" y="0"/>
                  </a:lnTo>
                  <a:lnTo>
                    <a:pt x="77" y="623"/>
                  </a:lnTo>
                  <a:lnTo>
                    <a:pt x="77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F7D2F362-98A2-4BD8-AC3C-BB8FAD81A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138" y="3743325"/>
              <a:ext cx="57150" cy="989013"/>
            </a:xfrm>
            <a:custGeom>
              <a:avLst/>
              <a:gdLst>
                <a:gd name="T0" fmla="*/ 36 w 36"/>
                <a:gd name="T1" fmla="*/ 623 h 623"/>
                <a:gd name="T2" fmla="*/ 0 w 36"/>
                <a:gd name="T3" fmla="*/ 623 h 623"/>
                <a:gd name="T4" fmla="*/ 0 w 36"/>
                <a:gd name="T5" fmla="*/ 0 h 623"/>
                <a:gd name="T6" fmla="*/ 36 w 36"/>
                <a:gd name="T7" fmla="*/ 0 h 623"/>
                <a:gd name="T8" fmla="*/ 36 w 36"/>
                <a:gd name="T9" fmla="*/ 623 h 623"/>
                <a:gd name="T10" fmla="*/ 36 w 36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23">
                  <a:moveTo>
                    <a:pt x="36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623"/>
                  </a:lnTo>
                  <a:lnTo>
                    <a:pt x="36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E6F81E42-0B35-4659-939E-15A2A0C94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8826" y="3743325"/>
              <a:ext cx="115888" cy="989013"/>
            </a:xfrm>
            <a:custGeom>
              <a:avLst/>
              <a:gdLst>
                <a:gd name="T0" fmla="*/ 73 w 73"/>
                <a:gd name="T1" fmla="*/ 623 h 623"/>
                <a:gd name="T2" fmla="*/ 0 w 73"/>
                <a:gd name="T3" fmla="*/ 623 h 623"/>
                <a:gd name="T4" fmla="*/ 0 w 73"/>
                <a:gd name="T5" fmla="*/ 0 h 623"/>
                <a:gd name="T6" fmla="*/ 73 w 73"/>
                <a:gd name="T7" fmla="*/ 0 h 623"/>
                <a:gd name="T8" fmla="*/ 73 w 73"/>
                <a:gd name="T9" fmla="*/ 623 h 623"/>
                <a:gd name="T10" fmla="*/ 73 w 73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623">
                  <a:moveTo>
                    <a:pt x="73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73" y="0"/>
                  </a:lnTo>
                  <a:lnTo>
                    <a:pt x="73" y="623"/>
                  </a:lnTo>
                  <a:lnTo>
                    <a:pt x="73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8CB8DBF4-57A6-48B7-A2F6-2A38F6920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4563" y="3743325"/>
              <a:ext cx="39688" cy="989013"/>
            </a:xfrm>
            <a:custGeom>
              <a:avLst/>
              <a:gdLst>
                <a:gd name="T0" fmla="*/ 25 w 25"/>
                <a:gd name="T1" fmla="*/ 623 h 623"/>
                <a:gd name="T2" fmla="*/ 0 w 25"/>
                <a:gd name="T3" fmla="*/ 623 h 623"/>
                <a:gd name="T4" fmla="*/ 0 w 25"/>
                <a:gd name="T5" fmla="*/ 0 h 623"/>
                <a:gd name="T6" fmla="*/ 25 w 25"/>
                <a:gd name="T7" fmla="*/ 0 h 623"/>
                <a:gd name="T8" fmla="*/ 25 w 25"/>
                <a:gd name="T9" fmla="*/ 623 h 623"/>
                <a:gd name="T10" fmla="*/ 25 w 25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23">
                  <a:moveTo>
                    <a:pt x="25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25" y="0"/>
                  </a:lnTo>
                  <a:lnTo>
                    <a:pt x="25" y="623"/>
                  </a:lnTo>
                  <a:lnTo>
                    <a:pt x="25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05270E45-31A7-4A00-A950-1F2123ECF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301" y="3743325"/>
              <a:ext cx="39688" cy="989013"/>
            </a:xfrm>
            <a:custGeom>
              <a:avLst/>
              <a:gdLst>
                <a:gd name="T0" fmla="*/ 25 w 25"/>
                <a:gd name="T1" fmla="*/ 623 h 623"/>
                <a:gd name="T2" fmla="*/ 0 w 25"/>
                <a:gd name="T3" fmla="*/ 623 h 623"/>
                <a:gd name="T4" fmla="*/ 0 w 25"/>
                <a:gd name="T5" fmla="*/ 0 h 623"/>
                <a:gd name="T6" fmla="*/ 25 w 25"/>
                <a:gd name="T7" fmla="*/ 0 h 623"/>
                <a:gd name="T8" fmla="*/ 25 w 25"/>
                <a:gd name="T9" fmla="*/ 623 h 623"/>
                <a:gd name="T10" fmla="*/ 25 w 25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23">
                  <a:moveTo>
                    <a:pt x="25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25" y="0"/>
                  </a:lnTo>
                  <a:lnTo>
                    <a:pt x="25" y="623"/>
                  </a:lnTo>
                  <a:lnTo>
                    <a:pt x="25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1E92BF80-B718-4D3A-B938-19AEAE143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2626" y="3743325"/>
              <a:ext cx="38100" cy="989013"/>
            </a:xfrm>
            <a:custGeom>
              <a:avLst/>
              <a:gdLst>
                <a:gd name="T0" fmla="*/ 24 w 24"/>
                <a:gd name="T1" fmla="*/ 623 h 623"/>
                <a:gd name="T2" fmla="*/ 0 w 24"/>
                <a:gd name="T3" fmla="*/ 623 h 623"/>
                <a:gd name="T4" fmla="*/ 0 w 24"/>
                <a:gd name="T5" fmla="*/ 0 h 623"/>
                <a:gd name="T6" fmla="*/ 24 w 24"/>
                <a:gd name="T7" fmla="*/ 0 h 623"/>
                <a:gd name="T8" fmla="*/ 24 w 24"/>
                <a:gd name="T9" fmla="*/ 623 h 623"/>
                <a:gd name="T10" fmla="*/ 24 w 24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623">
                  <a:moveTo>
                    <a:pt x="24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623"/>
                  </a:lnTo>
                  <a:lnTo>
                    <a:pt x="24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587BA48B-B411-402D-B583-B372FB0F4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5051" y="3743325"/>
              <a:ext cx="57150" cy="989013"/>
            </a:xfrm>
            <a:custGeom>
              <a:avLst/>
              <a:gdLst>
                <a:gd name="T0" fmla="*/ 36 w 36"/>
                <a:gd name="T1" fmla="*/ 623 h 623"/>
                <a:gd name="T2" fmla="*/ 0 w 36"/>
                <a:gd name="T3" fmla="*/ 623 h 623"/>
                <a:gd name="T4" fmla="*/ 0 w 36"/>
                <a:gd name="T5" fmla="*/ 0 h 623"/>
                <a:gd name="T6" fmla="*/ 36 w 36"/>
                <a:gd name="T7" fmla="*/ 0 h 623"/>
                <a:gd name="T8" fmla="*/ 36 w 36"/>
                <a:gd name="T9" fmla="*/ 623 h 623"/>
                <a:gd name="T10" fmla="*/ 36 w 36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23">
                  <a:moveTo>
                    <a:pt x="36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623"/>
                  </a:lnTo>
                  <a:lnTo>
                    <a:pt x="36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E9EB5539-3C1A-4AFD-B719-15A028EAC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6188" y="3743325"/>
              <a:ext cx="90488" cy="989013"/>
            </a:xfrm>
            <a:custGeom>
              <a:avLst/>
              <a:gdLst>
                <a:gd name="T0" fmla="*/ 57 w 57"/>
                <a:gd name="T1" fmla="*/ 623 h 623"/>
                <a:gd name="T2" fmla="*/ 0 w 57"/>
                <a:gd name="T3" fmla="*/ 623 h 623"/>
                <a:gd name="T4" fmla="*/ 0 w 57"/>
                <a:gd name="T5" fmla="*/ 0 h 623"/>
                <a:gd name="T6" fmla="*/ 57 w 57"/>
                <a:gd name="T7" fmla="*/ 0 h 623"/>
                <a:gd name="T8" fmla="*/ 57 w 57"/>
                <a:gd name="T9" fmla="*/ 623 h 623"/>
                <a:gd name="T10" fmla="*/ 57 w 57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623">
                  <a:moveTo>
                    <a:pt x="57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623"/>
                  </a:lnTo>
                  <a:lnTo>
                    <a:pt x="57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45964DAA-8B88-41A8-A8DB-9F91AF250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1126" y="3743325"/>
              <a:ext cx="50800" cy="989013"/>
            </a:xfrm>
            <a:custGeom>
              <a:avLst/>
              <a:gdLst>
                <a:gd name="T0" fmla="*/ 32 w 32"/>
                <a:gd name="T1" fmla="*/ 623 h 623"/>
                <a:gd name="T2" fmla="*/ 0 w 32"/>
                <a:gd name="T3" fmla="*/ 623 h 623"/>
                <a:gd name="T4" fmla="*/ 0 w 32"/>
                <a:gd name="T5" fmla="*/ 0 h 623"/>
                <a:gd name="T6" fmla="*/ 32 w 32"/>
                <a:gd name="T7" fmla="*/ 0 h 623"/>
                <a:gd name="T8" fmla="*/ 32 w 32"/>
                <a:gd name="T9" fmla="*/ 623 h 623"/>
                <a:gd name="T10" fmla="*/ 32 w 32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623">
                  <a:moveTo>
                    <a:pt x="32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623"/>
                  </a:lnTo>
                  <a:lnTo>
                    <a:pt x="32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1B6AA371-F4B0-45D4-8795-D2A64FF76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0663" y="3743325"/>
              <a:ext cx="25400" cy="989013"/>
            </a:xfrm>
            <a:custGeom>
              <a:avLst/>
              <a:gdLst>
                <a:gd name="T0" fmla="*/ 16 w 16"/>
                <a:gd name="T1" fmla="*/ 623 h 623"/>
                <a:gd name="T2" fmla="*/ 0 w 16"/>
                <a:gd name="T3" fmla="*/ 623 h 623"/>
                <a:gd name="T4" fmla="*/ 0 w 16"/>
                <a:gd name="T5" fmla="*/ 0 h 623"/>
                <a:gd name="T6" fmla="*/ 16 w 16"/>
                <a:gd name="T7" fmla="*/ 0 h 623"/>
                <a:gd name="T8" fmla="*/ 16 w 16"/>
                <a:gd name="T9" fmla="*/ 623 h 623"/>
                <a:gd name="T10" fmla="*/ 16 w 16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23">
                  <a:moveTo>
                    <a:pt x="16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623"/>
                  </a:lnTo>
                  <a:lnTo>
                    <a:pt x="16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25C3DBFF-C4B3-423C-9548-DE0570012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4501" y="3743325"/>
              <a:ext cx="19050" cy="989013"/>
            </a:xfrm>
            <a:custGeom>
              <a:avLst/>
              <a:gdLst>
                <a:gd name="T0" fmla="*/ 12 w 12"/>
                <a:gd name="T1" fmla="*/ 623 h 623"/>
                <a:gd name="T2" fmla="*/ 0 w 12"/>
                <a:gd name="T3" fmla="*/ 623 h 623"/>
                <a:gd name="T4" fmla="*/ 0 w 12"/>
                <a:gd name="T5" fmla="*/ 0 h 623"/>
                <a:gd name="T6" fmla="*/ 12 w 12"/>
                <a:gd name="T7" fmla="*/ 0 h 623"/>
                <a:gd name="T8" fmla="*/ 12 w 12"/>
                <a:gd name="T9" fmla="*/ 623 h 623"/>
                <a:gd name="T10" fmla="*/ 12 w 12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23">
                  <a:moveTo>
                    <a:pt x="12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623"/>
                  </a:lnTo>
                  <a:lnTo>
                    <a:pt x="12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55BB2D7B-25F1-4538-B6F7-E178006CE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863" y="3743325"/>
              <a:ext cx="52388" cy="989013"/>
            </a:xfrm>
            <a:custGeom>
              <a:avLst/>
              <a:gdLst>
                <a:gd name="T0" fmla="*/ 33 w 33"/>
                <a:gd name="T1" fmla="*/ 623 h 623"/>
                <a:gd name="T2" fmla="*/ 0 w 33"/>
                <a:gd name="T3" fmla="*/ 623 h 623"/>
                <a:gd name="T4" fmla="*/ 0 w 33"/>
                <a:gd name="T5" fmla="*/ 0 h 623"/>
                <a:gd name="T6" fmla="*/ 33 w 33"/>
                <a:gd name="T7" fmla="*/ 0 h 623"/>
                <a:gd name="T8" fmla="*/ 33 w 33"/>
                <a:gd name="T9" fmla="*/ 623 h 623"/>
                <a:gd name="T10" fmla="*/ 33 w 33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623">
                  <a:moveTo>
                    <a:pt x="33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33" y="0"/>
                  </a:lnTo>
                  <a:lnTo>
                    <a:pt x="33" y="623"/>
                  </a:lnTo>
                  <a:lnTo>
                    <a:pt x="33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9E882843-F628-44E7-B9B6-175EE377F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3743325"/>
              <a:ext cx="25400" cy="989013"/>
            </a:xfrm>
            <a:custGeom>
              <a:avLst/>
              <a:gdLst>
                <a:gd name="T0" fmla="*/ 16 w 16"/>
                <a:gd name="T1" fmla="*/ 623 h 623"/>
                <a:gd name="T2" fmla="*/ 0 w 16"/>
                <a:gd name="T3" fmla="*/ 623 h 623"/>
                <a:gd name="T4" fmla="*/ 0 w 16"/>
                <a:gd name="T5" fmla="*/ 0 h 623"/>
                <a:gd name="T6" fmla="*/ 16 w 16"/>
                <a:gd name="T7" fmla="*/ 0 h 623"/>
                <a:gd name="T8" fmla="*/ 16 w 16"/>
                <a:gd name="T9" fmla="*/ 623 h 623"/>
                <a:gd name="T10" fmla="*/ 16 w 16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23">
                  <a:moveTo>
                    <a:pt x="16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623"/>
                  </a:lnTo>
                  <a:lnTo>
                    <a:pt x="16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BAC0FCC8-A1FF-476E-AB5C-7CD277C65E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3743325"/>
              <a:ext cx="38100" cy="989013"/>
            </a:xfrm>
            <a:custGeom>
              <a:avLst/>
              <a:gdLst>
                <a:gd name="T0" fmla="*/ 24 w 24"/>
                <a:gd name="T1" fmla="*/ 623 h 623"/>
                <a:gd name="T2" fmla="*/ 0 w 24"/>
                <a:gd name="T3" fmla="*/ 623 h 623"/>
                <a:gd name="T4" fmla="*/ 0 w 24"/>
                <a:gd name="T5" fmla="*/ 0 h 623"/>
                <a:gd name="T6" fmla="*/ 24 w 24"/>
                <a:gd name="T7" fmla="*/ 0 h 623"/>
                <a:gd name="T8" fmla="*/ 24 w 24"/>
                <a:gd name="T9" fmla="*/ 623 h 623"/>
                <a:gd name="T10" fmla="*/ 24 w 24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623">
                  <a:moveTo>
                    <a:pt x="24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623"/>
                  </a:lnTo>
                  <a:lnTo>
                    <a:pt x="24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62ECBB0B-F7D2-47B3-A4C9-BE9C705742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9038" y="3743325"/>
              <a:ext cx="31750" cy="989013"/>
            </a:xfrm>
            <a:custGeom>
              <a:avLst/>
              <a:gdLst>
                <a:gd name="T0" fmla="*/ 20 w 20"/>
                <a:gd name="T1" fmla="*/ 623 h 623"/>
                <a:gd name="T2" fmla="*/ 0 w 20"/>
                <a:gd name="T3" fmla="*/ 623 h 623"/>
                <a:gd name="T4" fmla="*/ 0 w 20"/>
                <a:gd name="T5" fmla="*/ 0 h 623"/>
                <a:gd name="T6" fmla="*/ 20 w 20"/>
                <a:gd name="T7" fmla="*/ 0 h 623"/>
                <a:gd name="T8" fmla="*/ 20 w 20"/>
                <a:gd name="T9" fmla="*/ 623 h 623"/>
                <a:gd name="T10" fmla="*/ 20 w 20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23">
                  <a:moveTo>
                    <a:pt x="20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623"/>
                  </a:lnTo>
                  <a:lnTo>
                    <a:pt x="20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28209630-509A-49C9-BF72-5D0AF812A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3888" y="3743325"/>
              <a:ext cx="19050" cy="989013"/>
            </a:xfrm>
            <a:custGeom>
              <a:avLst/>
              <a:gdLst>
                <a:gd name="T0" fmla="*/ 12 w 12"/>
                <a:gd name="T1" fmla="*/ 623 h 623"/>
                <a:gd name="T2" fmla="*/ 0 w 12"/>
                <a:gd name="T3" fmla="*/ 623 h 623"/>
                <a:gd name="T4" fmla="*/ 0 w 12"/>
                <a:gd name="T5" fmla="*/ 0 h 623"/>
                <a:gd name="T6" fmla="*/ 12 w 12"/>
                <a:gd name="T7" fmla="*/ 0 h 623"/>
                <a:gd name="T8" fmla="*/ 12 w 12"/>
                <a:gd name="T9" fmla="*/ 623 h 623"/>
                <a:gd name="T10" fmla="*/ 12 w 12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23">
                  <a:moveTo>
                    <a:pt x="12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623"/>
                  </a:lnTo>
                  <a:lnTo>
                    <a:pt x="12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4C523F27-9EF8-4A8E-A12A-9EC2644D7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7563" y="3743325"/>
              <a:ext cx="19050" cy="989013"/>
            </a:xfrm>
            <a:custGeom>
              <a:avLst/>
              <a:gdLst>
                <a:gd name="T0" fmla="*/ 12 w 12"/>
                <a:gd name="T1" fmla="*/ 623 h 623"/>
                <a:gd name="T2" fmla="*/ 0 w 12"/>
                <a:gd name="T3" fmla="*/ 623 h 623"/>
                <a:gd name="T4" fmla="*/ 0 w 12"/>
                <a:gd name="T5" fmla="*/ 0 h 623"/>
                <a:gd name="T6" fmla="*/ 12 w 12"/>
                <a:gd name="T7" fmla="*/ 0 h 623"/>
                <a:gd name="T8" fmla="*/ 12 w 12"/>
                <a:gd name="T9" fmla="*/ 623 h 623"/>
                <a:gd name="T10" fmla="*/ 12 w 12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23">
                  <a:moveTo>
                    <a:pt x="12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623"/>
                  </a:lnTo>
                  <a:lnTo>
                    <a:pt x="12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C5AE5A85-AA88-4404-B3C9-01614C830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8238" y="3743325"/>
              <a:ext cx="19050" cy="989013"/>
            </a:xfrm>
            <a:custGeom>
              <a:avLst/>
              <a:gdLst>
                <a:gd name="T0" fmla="*/ 12 w 12"/>
                <a:gd name="T1" fmla="*/ 623 h 623"/>
                <a:gd name="T2" fmla="*/ 0 w 12"/>
                <a:gd name="T3" fmla="*/ 623 h 623"/>
                <a:gd name="T4" fmla="*/ 0 w 12"/>
                <a:gd name="T5" fmla="*/ 0 h 623"/>
                <a:gd name="T6" fmla="*/ 12 w 12"/>
                <a:gd name="T7" fmla="*/ 0 h 623"/>
                <a:gd name="T8" fmla="*/ 12 w 12"/>
                <a:gd name="T9" fmla="*/ 623 h 623"/>
                <a:gd name="T10" fmla="*/ 12 w 12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23">
                  <a:moveTo>
                    <a:pt x="12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623"/>
                  </a:lnTo>
                  <a:lnTo>
                    <a:pt x="12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3A366F50-808C-4BFF-872C-179DAF08D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8301" y="3743325"/>
              <a:ext cx="44450" cy="989013"/>
            </a:xfrm>
            <a:custGeom>
              <a:avLst/>
              <a:gdLst>
                <a:gd name="T0" fmla="*/ 28 w 28"/>
                <a:gd name="T1" fmla="*/ 623 h 623"/>
                <a:gd name="T2" fmla="*/ 0 w 28"/>
                <a:gd name="T3" fmla="*/ 623 h 623"/>
                <a:gd name="T4" fmla="*/ 0 w 28"/>
                <a:gd name="T5" fmla="*/ 0 h 623"/>
                <a:gd name="T6" fmla="*/ 28 w 28"/>
                <a:gd name="T7" fmla="*/ 0 h 623"/>
                <a:gd name="T8" fmla="*/ 28 w 28"/>
                <a:gd name="T9" fmla="*/ 623 h 623"/>
                <a:gd name="T10" fmla="*/ 28 w 28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623">
                  <a:moveTo>
                    <a:pt x="28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623"/>
                  </a:lnTo>
                  <a:lnTo>
                    <a:pt x="28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5E3FCC4F-A512-4F60-A74D-D39545634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3238" y="3743325"/>
              <a:ext cx="50800" cy="989013"/>
            </a:xfrm>
            <a:custGeom>
              <a:avLst/>
              <a:gdLst>
                <a:gd name="T0" fmla="*/ 32 w 32"/>
                <a:gd name="T1" fmla="*/ 623 h 623"/>
                <a:gd name="T2" fmla="*/ 0 w 32"/>
                <a:gd name="T3" fmla="*/ 623 h 623"/>
                <a:gd name="T4" fmla="*/ 0 w 32"/>
                <a:gd name="T5" fmla="*/ 0 h 623"/>
                <a:gd name="T6" fmla="*/ 32 w 32"/>
                <a:gd name="T7" fmla="*/ 0 h 623"/>
                <a:gd name="T8" fmla="*/ 32 w 32"/>
                <a:gd name="T9" fmla="*/ 623 h 623"/>
                <a:gd name="T10" fmla="*/ 32 w 32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623">
                  <a:moveTo>
                    <a:pt x="32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623"/>
                  </a:lnTo>
                  <a:lnTo>
                    <a:pt x="32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AFA25B86-B84F-4E07-8B3F-129E9363B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5176" y="3743325"/>
              <a:ext cx="46038" cy="989013"/>
            </a:xfrm>
            <a:custGeom>
              <a:avLst/>
              <a:gdLst>
                <a:gd name="T0" fmla="*/ 29 w 29"/>
                <a:gd name="T1" fmla="*/ 623 h 623"/>
                <a:gd name="T2" fmla="*/ 0 w 29"/>
                <a:gd name="T3" fmla="*/ 623 h 623"/>
                <a:gd name="T4" fmla="*/ 0 w 29"/>
                <a:gd name="T5" fmla="*/ 0 h 623"/>
                <a:gd name="T6" fmla="*/ 29 w 29"/>
                <a:gd name="T7" fmla="*/ 0 h 623"/>
                <a:gd name="T8" fmla="*/ 29 w 29"/>
                <a:gd name="T9" fmla="*/ 623 h 623"/>
                <a:gd name="T10" fmla="*/ 29 w 29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623">
                  <a:moveTo>
                    <a:pt x="29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29" y="0"/>
                  </a:lnTo>
                  <a:lnTo>
                    <a:pt x="29" y="623"/>
                  </a:lnTo>
                  <a:lnTo>
                    <a:pt x="29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45BA5290-8AC0-45E0-8C2F-59163F418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6276" y="3743325"/>
              <a:ext cx="63500" cy="989013"/>
            </a:xfrm>
            <a:custGeom>
              <a:avLst/>
              <a:gdLst>
                <a:gd name="T0" fmla="*/ 40 w 40"/>
                <a:gd name="T1" fmla="*/ 623 h 623"/>
                <a:gd name="T2" fmla="*/ 0 w 40"/>
                <a:gd name="T3" fmla="*/ 623 h 623"/>
                <a:gd name="T4" fmla="*/ 0 w 40"/>
                <a:gd name="T5" fmla="*/ 0 h 623"/>
                <a:gd name="T6" fmla="*/ 40 w 40"/>
                <a:gd name="T7" fmla="*/ 0 h 623"/>
                <a:gd name="T8" fmla="*/ 40 w 40"/>
                <a:gd name="T9" fmla="*/ 623 h 623"/>
                <a:gd name="T10" fmla="*/ 40 w 40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623">
                  <a:moveTo>
                    <a:pt x="40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623"/>
                  </a:lnTo>
                  <a:lnTo>
                    <a:pt x="40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id="{9C7F3B81-5DE4-4674-9173-ADE7958F5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5513" y="3743325"/>
              <a:ext cx="90488" cy="989013"/>
            </a:xfrm>
            <a:custGeom>
              <a:avLst/>
              <a:gdLst>
                <a:gd name="T0" fmla="*/ 57 w 57"/>
                <a:gd name="T1" fmla="*/ 623 h 623"/>
                <a:gd name="T2" fmla="*/ 0 w 57"/>
                <a:gd name="T3" fmla="*/ 623 h 623"/>
                <a:gd name="T4" fmla="*/ 0 w 57"/>
                <a:gd name="T5" fmla="*/ 0 h 623"/>
                <a:gd name="T6" fmla="*/ 57 w 57"/>
                <a:gd name="T7" fmla="*/ 0 h 623"/>
                <a:gd name="T8" fmla="*/ 57 w 57"/>
                <a:gd name="T9" fmla="*/ 623 h 623"/>
                <a:gd name="T10" fmla="*/ 57 w 57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623">
                  <a:moveTo>
                    <a:pt x="57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623"/>
                  </a:lnTo>
                  <a:lnTo>
                    <a:pt x="57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id="{35D38651-1CF4-44D7-B574-7ADAA44D1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0451" y="3743325"/>
              <a:ext cx="50800" cy="989013"/>
            </a:xfrm>
            <a:custGeom>
              <a:avLst/>
              <a:gdLst>
                <a:gd name="T0" fmla="*/ 32 w 32"/>
                <a:gd name="T1" fmla="*/ 623 h 623"/>
                <a:gd name="T2" fmla="*/ 0 w 32"/>
                <a:gd name="T3" fmla="*/ 623 h 623"/>
                <a:gd name="T4" fmla="*/ 0 w 32"/>
                <a:gd name="T5" fmla="*/ 0 h 623"/>
                <a:gd name="T6" fmla="*/ 32 w 32"/>
                <a:gd name="T7" fmla="*/ 0 h 623"/>
                <a:gd name="T8" fmla="*/ 32 w 32"/>
                <a:gd name="T9" fmla="*/ 623 h 623"/>
                <a:gd name="T10" fmla="*/ 32 w 32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623">
                  <a:moveTo>
                    <a:pt x="32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623"/>
                  </a:lnTo>
                  <a:lnTo>
                    <a:pt x="32" y="623"/>
                  </a:ln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id="{13A3E7E0-0BB3-4E13-9D70-89E471975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5238" y="3743325"/>
              <a:ext cx="77788" cy="989013"/>
            </a:xfrm>
            <a:custGeom>
              <a:avLst/>
              <a:gdLst>
                <a:gd name="T0" fmla="*/ 49 w 49"/>
                <a:gd name="T1" fmla="*/ 623 h 623"/>
                <a:gd name="T2" fmla="*/ 0 w 49"/>
                <a:gd name="T3" fmla="*/ 623 h 623"/>
                <a:gd name="T4" fmla="*/ 0 w 49"/>
                <a:gd name="T5" fmla="*/ 0 h 623"/>
                <a:gd name="T6" fmla="*/ 49 w 49"/>
                <a:gd name="T7" fmla="*/ 0 h 623"/>
                <a:gd name="T8" fmla="*/ 49 w 49"/>
                <a:gd name="T9" fmla="*/ 623 h 623"/>
                <a:gd name="T10" fmla="*/ 49 w 49"/>
                <a:gd name="T11" fmla="*/ 623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623">
                  <a:moveTo>
                    <a:pt x="49" y="623"/>
                  </a:moveTo>
                  <a:lnTo>
                    <a:pt x="0" y="623"/>
                  </a:lnTo>
                  <a:lnTo>
                    <a:pt x="0" y="0"/>
                  </a:lnTo>
                  <a:lnTo>
                    <a:pt x="49" y="0"/>
                  </a:lnTo>
                  <a:lnTo>
                    <a:pt x="49" y="623"/>
                  </a:lnTo>
                  <a:lnTo>
                    <a:pt x="49" y="623"/>
                  </a:ln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id="{F832447C-6870-4DB2-BF58-93CA8B0FEF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601" y="2959100"/>
              <a:ext cx="379413" cy="803275"/>
            </a:xfrm>
            <a:custGeom>
              <a:avLst/>
              <a:gdLst>
                <a:gd name="T0" fmla="*/ 21 w 59"/>
                <a:gd name="T1" fmla="*/ 0 h 125"/>
                <a:gd name="T2" fmla="*/ 24 w 59"/>
                <a:gd name="T3" fmla="*/ 8 h 125"/>
                <a:gd name="T4" fmla="*/ 37 w 59"/>
                <a:gd name="T5" fmla="*/ 67 h 125"/>
                <a:gd name="T6" fmla="*/ 59 w 59"/>
                <a:gd name="T7" fmla="*/ 114 h 125"/>
                <a:gd name="T8" fmla="*/ 43 w 59"/>
                <a:gd name="T9" fmla="*/ 125 h 125"/>
                <a:gd name="T10" fmla="*/ 18 w 59"/>
                <a:gd name="T11" fmla="*/ 74 h 125"/>
                <a:gd name="T12" fmla="*/ 0 w 59"/>
                <a:gd name="T13" fmla="*/ 29 h 125"/>
                <a:gd name="T14" fmla="*/ 21 w 59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125">
                  <a:moveTo>
                    <a:pt x="21" y="0"/>
                  </a:moveTo>
                  <a:cubicBezTo>
                    <a:pt x="21" y="0"/>
                    <a:pt x="23" y="1"/>
                    <a:pt x="24" y="8"/>
                  </a:cubicBezTo>
                  <a:cubicBezTo>
                    <a:pt x="30" y="30"/>
                    <a:pt x="35" y="60"/>
                    <a:pt x="37" y="67"/>
                  </a:cubicBezTo>
                  <a:cubicBezTo>
                    <a:pt x="40" y="74"/>
                    <a:pt x="59" y="114"/>
                    <a:pt x="59" y="114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3" y="125"/>
                    <a:pt x="20" y="81"/>
                    <a:pt x="18" y="74"/>
                  </a:cubicBezTo>
                  <a:cubicBezTo>
                    <a:pt x="15" y="67"/>
                    <a:pt x="0" y="29"/>
                    <a:pt x="0" y="29"/>
                  </a:cubicBezTo>
                  <a:cubicBezTo>
                    <a:pt x="21" y="0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32D8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id="{9379FAAD-BD07-4EBB-A782-50EF1085C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601" y="3094038"/>
              <a:ext cx="301625" cy="668338"/>
            </a:xfrm>
            <a:custGeom>
              <a:avLst/>
              <a:gdLst>
                <a:gd name="T0" fmla="*/ 28 w 47"/>
                <a:gd name="T1" fmla="*/ 53 h 104"/>
                <a:gd name="T2" fmla="*/ 12 w 47"/>
                <a:gd name="T3" fmla="*/ 0 h 104"/>
                <a:gd name="T4" fmla="*/ 0 w 47"/>
                <a:gd name="T5" fmla="*/ 8 h 104"/>
                <a:gd name="T6" fmla="*/ 18 w 47"/>
                <a:gd name="T7" fmla="*/ 53 h 104"/>
                <a:gd name="T8" fmla="*/ 43 w 47"/>
                <a:gd name="T9" fmla="*/ 104 h 104"/>
                <a:gd name="T10" fmla="*/ 47 w 47"/>
                <a:gd name="T11" fmla="*/ 102 h 104"/>
                <a:gd name="T12" fmla="*/ 28 w 47"/>
                <a:gd name="T13" fmla="*/ 5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04">
                  <a:moveTo>
                    <a:pt x="28" y="53"/>
                  </a:moveTo>
                  <a:cubicBezTo>
                    <a:pt x="20" y="40"/>
                    <a:pt x="14" y="16"/>
                    <a:pt x="1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5" y="46"/>
                    <a:pt x="18" y="53"/>
                  </a:cubicBezTo>
                  <a:cubicBezTo>
                    <a:pt x="20" y="60"/>
                    <a:pt x="43" y="104"/>
                    <a:pt x="43" y="104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1" y="84"/>
                    <a:pt x="37" y="70"/>
                    <a:pt x="28" y="53"/>
                  </a:cubicBezTo>
                  <a:close/>
                </a:path>
              </a:pathLst>
            </a:custGeom>
            <a:solidFill>
              <a:srgbClr val="00A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id="{4F8DBCAB-B575-4BCE-8CAD-A21503255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6276" y="2803525"/>
              <a:ext cx="582613" cy="650875"/>
            </a:xfrm>
            <a:custGeom>
              <a:avLst/>
              <a:gdLst>
                <a:gd name="T0" fmla="*/ 17 w 91"/>
                <a:gd name="T1" fmla="*/ 48 h 101"/>
                <a:gd name="T2" fmla="*/ 0 w 91"/>
                <a:gd name="T3" fmla="*/ 101 h 101"/>
                <a:gd name="T4" fmla="*/ 75 w 91"/>
                <a:gd name="T5" fmla="*/ 101 h 101"/>
                <a:gd name="T6" fmla="*/ 86 w 91"/>
                <a:gd name="T7" fmla="*/ 57 h 101"/>
                <a:gd name="T8" fmla="*/ 90 w 91"/>
                <a:gd name="T9" fmla="*/ 24 h 101"/>
                <a:gd name="T10" fmla="*/ 70 w 91"/>
                <a:gd name="T11" fmla="*/ 8 h 101"/>
                <a:gd name="T12" fmla="*/ 50 w 91"/>
                <a:gd name="T13" fmla="*/ 0 h 101"/>
                <a:gd name="T14" fmla="*/ 20 w 91"/>
                <a:gd name="T15" fmla="*/ 9 h 101"/>
                <a:gd name="T16" fmla="*/ 17 w 91"/>
                <a:gd name="T17" fmla="*/ 4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101">
                  <a:moveTo>
                    <a:pt x="17" y="48"/>
                  </a:moveTo>
                  <a:cubicBezTo>
                    <a:pt x="12" y="60"/>
                    <a:pt x="3" y="95"/>
                    <a:pt x="0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9" y="85"/>
                    <a:pt x="85" y="66"/>
                    <a:pt x="86" y="57"/>
                  </a:cubicBezTo>
                  <a:cubicBezTo>
                    <a:pt x="91" y="36"/>
                    <a:pt x="90" y="24"/>
                    <a:pt x="90" y="24"/>
                  </a:cubicBezTo>
                  <a:cubicBezTo>
                    <a:pt x="90" y="24"/>
                    <a:pt x="79" y="14"/>
                    <a:pt x="70" y="8"/>
                  </a:cubicBezTo>
                  <a:cubicBezTo>
                    <a:pt x="70" y="8"/>
                    <a:pt x="61" y="17"/>
                    <a:pt x="50" y="0"/>
                  </a:cubicBezTo>
                  <a:cubicBezTo>
                    <a:pt x="50" y="0"/>
                    <a:pt x="25" y="7"/>
                    <a:pt x="20" y="9"/>
                  </a:cubicBezTo>
                  <a:cubicBezTo>
                    <a:pt x="18" y="9"/>
                    <a:pt x="23" y="34"/>
                    <a:pt x="17" y="48"/>
                  </a:cubicBezTo>
                  <a:close/>
                </a:path>
              </a:pathLst>
            </a:custGeom>
            <a:solidFill>
              <a:srgbClr val="32D8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id="{B3632FC5-13CC-47E0-9DCE-997A4370F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2626" y="2984500"/>
              <a:ext cx="242888" cy="469900"/>
            </a:xfrm>
            <a:custGeom>
              <a:avLst/>
              <a:gdLst>
                <a:gd name="T0" fmla="*/ 26 w 38"/>
                <a:gd name="T1" fmla="*/ 0 h 73"/>
                <a:gd name="T2" fmla="*/ 15 w 38"/>
                <a:gd name="T3" fmla="*/ 20 h 73"/>
                <a:gd name="T4" fmla="*/ 0 w 38"/>
                <a:gd name="T5" fmla="*/ 73 h 73"/>
                <a:gd name="T6" fmla="*/ 32 w 38"/>
                <a:gd name="T7" fmla="*/ 73 h 73"/>
                <a:gd name="T8" fmla="*/ 31 w 38"/>
                <a:gd name="T9" fmla="*/ 63 h 73"/>
                <a:gd name="T10" fmla="*/ 35 w 38"/>
                <a:gd name="T11" fmla="*/ 39 h 73"/>
                <a:gd name="T12" fmla="*/ 32 w 38"/>
                <a:gd name="T13" fmla="*/ 8 h 73"/>
                <a:gd name="T14" fmla="*/ 26 w 38"/>
                <a:gd name="T1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73">
                  <a:moveTo>
                    <a:pt x="26" y="0"/>
                  </a:moveTo>
                  <a:cubicBezTo>
                    <a:pt x="22" y="7"/>
                    <a:pt x="18" y="14"/>
                    <a:pt x="15" y="20"/>
                  </a:cubicBezTo>
                  <a:cubicBezTo>
                    <a:pt x="9" y="34"/>
                    <a:pt x="3" y="67"/>
                    <a:pt x="0" y="73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2" y="70"/>
                    <a:pt x="31" y="66"/>
                    <a:pt x="31" y="63"/>
                  </a:cubicBezTo>
                  <a:cubicBezTo>
                    <a:pt x="31" y="55"/>
                    <a:pt x="31" y="47"/>
                    <a:pt x="35" y="39"/>
                  </a:cubicBezTo>
                  <a:cubicBezTo>
                    <a:pt x="38" y="32"/>
                    <a:pt x="34" y="10"/>
                    <a:pt x="32" y="8"/>
                  </a:cubicBezTo>
                  <a:cubicBezTo>
                    <a:pt x="30" y="5"/>
                    <a:pt x="28" y="3"/>
                    <a:pt x="26" y="0"/>
                  </a:cubicBezTo>
                  <a:close/>
                </a:path>
              </a:pathLst>
            </a:custGeom>
            <a:solidFill>
              <a:srgbClr val="00AA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id="{F57491DF-E392-4980-9314-4B059A954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0238" y="3402013"/>
              <a:ext cx="712788" cy="315913"/>
            </a:xfrm>
            <a:custGeom>
              <a:avLst/>
              <a:gdLst>
                <a:gd name="T0" fmla="*/ 111 w 111"/>
                <a:gd name="T1" fmla="*/ 0 h 49"/>
                <a:gd name="T2" fmla="*/ 63 w 111"/>
                <a:gd name="T3" fmla="*/ 22 h 49"/>
                <a:gd name="T4" fmla="*/ 6 w 111"/>
                <a:gd name="T5" fmla="*/ 28 h 49"/>
                <a:gd name="T6" fmla="*/ 0 w 111"/>
                <a:gd name="T7" fmla="*/ 49 h 49"/>
                <a:gd name="T8" fmla="*/ 68 w 111"/>
                <a:gd name="T9" fmla="*/ 44 h 49"/>
                <a:gd name="T10" fmla="*/ 111 w 111"/>
                <a:gd name="T11" fmla="*/ 29 h 49"/>
                <a:gd name="T12" fmla="*/ 111 w 111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49">
                  <a:moveTo>
                    <a:pt x="111" y="0"/>
                  </a:moveTo>
                  <a:cubicBezTo>
                    <a:pt x="59" y="24"/>
                    <a:pt x="72" y="20"/>
                    <a:pt x="63" y="22"/>
                  </a:cubicBezTo>
                  <a:cubicBezTo>
                    <a:pt x="55" y="25"/>
                    <a:pt x="6" y="28"/>
                    <a:pt x="6" y="2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60" y="45"/>
                    <a:pt x="68" y="44"/>
                  </a:cubicBezTo>
                  <a:cubicBezTo>
                    <a:pt x="76" y="42"/>
                    <a:pt x="111" y="29"/>
                    <a:pt x="111" y="29"/>
                  </a:cubicBezTo>
                  <a:cubicBezTo>
                    <a:pt x="111" y="0"/>
                    <a:pt x="111" y="0"/>
                    <a:pt x="111" y="0"/>
                  </a:cubicBezTo>
                  <a:close/>
                </a:path>
              </a:pathLst>
            </a:custGeom>
            <a:solidFill>
              <a:srgbClr val="3E66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9">
              <a:extLst>
                <a:ext uri="{FF2B5EF4-FFF2-40B4-BE49-F238E27FC236}">
                  <a16:creationId xmlns:a16="http://schemas.microsoft.com/office/drawing/2014/main" id="{B7EBF5D0-07E9-4349-ACAD-ED8789AF3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0238" y="3505200"/>
              <a:ext cx="712788" cy="212725"/>
            </a:xfrm>
            <a:custGeom>
              <a:avLst/>
              <a:gdLst>
                <a:gd name="T0" fmla="*/ 28 w 111"/>
                <a:gd name="T1" fmla="*/ 13 h 33"/>
                <a:gd name="T2" fmla="*/ 36 w 111"/>
                <a:gd name="T3" fmla="*/ 17 h 33"/>
                <a:gd name="T4" fmla="*/ 60 w 111"/>
                <a:gd name="T5" fmla="*/ 16 h 33"/>
                <a:gd name="T6" fmla="*/ 74 w 111"/>
                <a:gd name="T7" fmla="*/ 13 h 33"/>
                <a:gd name="T8" fmla="*/ 98 w 111"/>
                <a:gd name="T9" fmla="*/ 4 h 33"/>
                <a:gd name="T10" fmla="*/ 111 w 111"/>
                <a:gd name="T11" fmla="*/ 0 h 33"/>
                <a:gd name="T12" fmla="*/ 111 w 111"/>
                <a:gd name="T13" fmla="*/ 13 h 33"/>
                <a:gd name="T14" fmla="*/ 68 w 111"/>
                <a:gd name="T15" fmla="*/ 28 h 33"/>
                <a:gd name="T16" fmla="*/ 0 w 111"/>
                <a:gd name="T17" fmla="*/ 33 h 33"/>
                <a:gd name="T18" fmla="*/ 6 w 111"/>
                <a:gd name="T19" fmla="*/ 12 h 33"/>
                <a:gd name="T20" fmla="*/ 28 w 111"/>
                <a:gd name="T2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33">
                  <a:moveTo>
                    <a:pt x="28" y="13"/>
                  </a:moveTo>
                  <a:cubicBezTo>
                    <a:pt x="30" y="16"/>
                    <a:pt x="32" y="18"/>
                    <a:pt x="36" y="17"/>
                  </a:cubicBezTo>
                  <a:cubicBezTo>
                    <a:pt x="44" y="17"/>
                    <a:pt x="52" y="17"/>
                    <a:pt x="60" y="16"/>
                  </a:cubicBezTo>
                  <a:cubicBezTo>
                    <a:pt x="65" y="15"/>
                    <a:pt x="70" y="15"/>
                    <a:pt x="74" y="13"/>
                  </a:cubicBezTo>
                  <a:cubicBezTo>
                    <a:pt x="82" y="11"/>
                    <a:pt x="90" y="8"/>
                    <a:pt x="98" y="4"/>
                  </a:cubicBezTo>
                  <a:cubicBezTo>
                    <a:pt x="102" y="3"/>
                    <a:pt x="106" y="2"/>
                    <a:pt x="111" y="0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3"/>
                    <a:pt x="76" y="26"/>
                    <a:pt x="68" y="28"/>
                  </a:cubicBezTo>
                  <a:cubicBezTo>
                    <a:pt x="60" y="29"/>
                    <a:pt x="0" y="33"/>
                    <a:pt x="0" y="3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13" y="13"/>
                    <a:pt x="21" y="13"/>
                    <a:pt x="28" y="13"/>
                  </a:cubicBezTo>
                  <a:close/>
                </a:path>
              </a:pathLst>
            </a:custGeom>
            <a:solidFill>
              <a:srgbClr val="2A52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0">
              <a:extLst>
                <a:ext uri="{FF2B5EF4-FFF2-40B4-BE49-F238E27FC236}">
                  <a16:creationId xmlns:a16="http://schemas.microsoft.com/office/drawing/2014/main" id="{B207E78C-CBA8-48BC-AC8F-7744E4598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5851" y="4989513"/>
              <a:ext cx="314325" cy="168275"/>
            </a:xfrm>
            <a:custGeom>
              <a:avLst/>
              <a:gdLst>
                <a:gd name="T0" fmla="*/ 47 w 49"/>
                <a:gd name="T1" fmla="*/ 1 h 26"/>
                <a:gd name="T2" fmla="*/ 49 w 49"/>
                <a:gd name="T3" fmla="*/ 12 h 26"/>
                <a:gd name="T4" fmla="*/ 47 w 49"/>
                <a:gd name="T5" fmla="*/ 23 h 26"/>
                <a:gd name="T6" fmla="*/ 3 w 49"/>
                <a:gd name="T7" fmla="*/ 22 h 26"/>
                <a:gd name="T8" fmla="*/ 10 w 49"/>
                <a:gd name="T9" fmla="*/ 11 h 26"/>
                <a:gd name="T10" fmla="*/ 25 w 49"/>
                <a:gd name="T11" fmla="*/ 8 h 26"/>
                <a:gd name="T12" fmla="*/ 29 w 49"/>
                <a:gd name="T13" fmla="*/ 0 h 26"/>
                <a:gd name="T14" fmla="*/ 47 w 49"/>
                <a:gd name="T1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6">
                  <a:moveTo>
                    <a:pt x="47" y="1"/>
                  </a:moveTo>
                  <a:cubicBezTo>
                    <a:pt x="47" y="1"/>
                    <a:pt x="49" y="7"/>
                    <a:pt x="49" y="12"/>
                  </a:cubicBezTo>
                  <a:cubicBezTo>
                    <a:pt x="49" y="17"/>
                    <a:pt x="48" y="22"/>
                    <a:pt x="47" y="23"/>
                  </a:cubicBezTo>
                  <a:cubicBezTo>
                    <a:pt x="44" y="26"/>
                    <a:pt x="6" y="26"/>
                    <a:pt x="3" y="22"/>
                  </a:cubicBezTo>
                  <a:cubicBezTo>
                    <a:pt x="0" y="19"/>
                    <a:pt x="2" y="13"/>
                    <a:pt x="10" y="11"/>
                  </a:cubicBezTo>
                  <a:cubicBezTo>
                    <a:pt x="19" y="9"/>
                    <a:pt x="20" y="10"/>
                    <a:pt x="25" y="8"/>
                  </a:cubicBezTo>
                  <a:cubicBezTo>
                    <a:pt x="31" y="6"/>
                    <a:pt x="29" y="0"/>
                    <a:pt x="29" y="0"/>
                  </a:cubicBezTo>
                  <a:cubicBezTo>
                    <a:pt x="47" y="1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1">
              <a:extLst>
                <a:ext uri="{FF2B5EF4-FFF2-40B4-BE49-F238E27FC236}">
                  <a16:creationId xmlns:a16="http://schemas.microsoft.com/office/drawing/2014/main" id="{722DA6E5-42AF-4CD4-9C84-52E35BB9B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1" y="4945063"/>
              <a:ext cx="295275" cy="250825"/>
            </a:xfrm>
            <a:custGeom>
              <a:avLst/>
              <a:gdLst>
                <a:gd name="T0" fmla="*/ 37 w 46"/>
                <a:gd name="T1" fmla="*/ 0 h 39"/>
                <a:gd name="T2" fmla="*/ 43 w 46"/>
                <a:gd name="T3" fmla="*/ 10 h 39"/>
                <a:gd name="T4" fmla="*/ 45 w 46"/>
                <a:gd name="T5" fmla="*/ 21 h 39"/>
                <a:gd name="T6" fmla="*/ 4 w 46"/>
                <a:gd name="T7" fmla="*/ 36 h 39"/>
                <a:gd name="T8" fmla="*/ 6 w 46"/>
                <a:gd name="T9" fmla="*/ 24 h 39"/>
                <a:gd name="T10" fmla="*/ 20 w 46"/>
                <a:gd name="T11" fmla="*/ 15 h 39"/>
                <a:gd name="T12" fmla="*/ 20 w 46"/>
                <a:gd name="T13" fmla="*/ 6 h 39"/>
                <a:gd name="T14" fmla="*/ 37 w 46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9">
                  <a:moveTo>
                    <a:pt x="37" y="0"/>
                  </a:moveTo>
                  <a:cubicBezTo>
                    <a:pt x="37" y="0"/>
                    <a:pt x="41" y="6"/>
                    <a:pt x="43" y="10"/>
                  </a:cubicBezTo>
                  <a:cubicBezTo>
                    <a:pt x="45" y="15"/>
                    <a:pt x="46" y="20"/>
                    <a:pt x="45" y="21"/>
                  </a:cubicBezTo>
                  <a:cubicBezTo>
                    <a:pt x="43" y="25"/>
                    <a:pt x="8" y="39"/>
                    <a:pt x="4" y="36"/>
                  </a:cubicBezTo>
                  <a:cubicBezTo>
                    <a:pt x="0" y="34"/>
                    <a:pt x="0" y="28"/>
                    <a:pt x="6" y="24"/>
                  </a:cubicBezTo>
                  <a:cubicBezTo>
                    <a:pt x="14" y="19"/>
                    <a:pt x="15" y="19"/>
                    <a:pt x="20" y="15"/>
                  </a:cubicBezTo>
                  <a:cubicBezTo>
                    <a:pt x="24" y="11"/>
                    <a:pt x="20" y="6"/>
                    <a:pt x="20" y="6"/>
                  </a:cubicBezTo>
                  <a:cubicBezTo>
                    <a:pt x="37" y="0"/>
                    <a:pt x="37" y="0"/>
                    <a:pt x="37" y="0"/>
                  </a:cubicBezTo>
                  <a:close/>
                </a:path>
              </a:pathLst>
            </a:custGeom>
            <a:solidFill>
              <a:srgbClr val="0D0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2">
              <a:extLst>
                <a:ext uri="{FF2B5EF4-FFF2-40B4-BE49-F238E27FC236}">
                  <a16:creationId xmlns:a16="http://schemas.microsoft.com/office/drawing/2014/main" id="{F561CF3B-3A3D-4141-9DE9-94ABD2690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138" y="3954463"/>
              <a:ext cx="487363" cy="1068388"/>
            </a:xfrm>
            <a:custGeom>
              <a:avLst/>
              <a:gdLst>
                <a:gd name="T0" fmla="*/ 25 w 76"/>
                <a:gd name="T1" fmla="*/ 0 h 166"/>
                <a:gd name="T2" fmla="*/ 76 w 76"/>
                <a:gd name="T3" fmla="*/ 6 h 166"/>
                <a:gd name="T4" fmla="*/ 27 w 76"/>
                <a:gd name="T5" fmla="*/ 91 h 166"/>
                <a:gd name="T6" fmla="*/ 28 w 76"/>
                <a:gd name="T7" fmla="*/ 166 h 166"/>
                <a:gd name="T8" fmla="*/ 5 w 76"/>
                <a:gd name="T9" fmla="*/ 166 h 166"/>
                <a:gd name="T10" fmla="*/ 1 w 76"/>
                <a:gd name="T11" fmla="*/ 85 h 166"/>
                <a:gd name="T12" fmla="*/ 25 w 76"/>
                <a:gd name="T1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66">
                  <a:moveTo>
                    <a:pt x="25" y="0"/>
                  </a:moveTo>
                  <a:cubicBezTo>
                    <a:pt x="76" y="6"/>
                    <a:pt x="76" y="6"/>
                    <a:pt x="76" y="6"/>
                  </a:cubicBezTo>
                  <a:cubicBezTo>
                    <a:pt x="76" y="6"/>
                    <a:pt x="30" y="79"/>
                    <a:pt x="27" y="91"/>
                  </a:cubicBezTo>
                  <a:cubicBezTo>
                    <a:pt x="23" y="103"/>
                    <a:pt x="28" y="166"/>
                    <a:pt x="28" y="166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6"/>
                    <a:pt x="0" y="91"/>
                    <a:pt x="1" y="85"/>
                  </a:cubicBezTo>
                  <a:cubicBezTo>
                    <a:pt x="2" y="8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3">
              <a:extLst>
                <a:ext uri="{FF2B5EF4-FFF2-40B4-BE49-F238E27FC236}">
                  <a16:creationId xmlns:a16="http://schemas.microsoft.com/office/drawing/2014/main" id="{5D99DE9F-A365-4FE0-BF1E-98CDF172F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0176" y="3981450"/>
              <a:ext cx="552450" cy="1035050"/>
            </a:xfrm>
            <a:custGeom>
              <a:avLst/>
              <a:gdLst>
                <a:gd name="T0" fmla="*/ 0 w 86"/>
                <a:gd name="T1" fmla="*/ 0 h 161"/>
                <a:gd name="T2" fmla="*/ 58 w 86"/>
                <a:gd name="T3" fmla="*/ 0 h 161"/>
                <a:gd name="T4" fmla="*/ 62 w 86"/>
                <a:gd name="T5" fmla="*/ 31 h 161"/>
                <a:gd name="T6" fmla="*/ 57 w 86"/>
                <a:gd name="T7" fmla="*/ 79 h 161"/>
                <a:gd name="T8" fmla="*/ 86 w 86"/>
                <a:gd name="T9" fmla="*/ 153 h 161"/>
                <a:gd name="T10" fmla="*/ 65 w 86"/>
                <a:gd name="T11" fmla="*/ 161 h 161"/>
                <a:gd name="T12" fmla="*/ 32 w 86"/>
                <a:gd name="T13" fmla="*/ 88 h 161"/>
                <a:gd name="T14" fmla="*/ 0 w 86"/>
                <a:gd name="T15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61">
                  <a:moveTo>
                    <a:pt x="0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65" y="18"/>
                    <a:pt x="62" y="31"/>
                  </a:cubicBezTo>
                  <a:cubicBezTo>
                    <a:pt x="59" y="45"/>
                    <a:pt x="57" y="74"/>
                    <a:pt x="57" y="79"/>
                  </a:cubicBezTo>
                  <a:cubicBezTo>
                    <a:pt x="57" y="84"/>
                    <a:pt x="86" y="153"/>
                    <a:pt x="86" y="153"/>
                  </a:cubicBezTo>
                  <a:cubicBezTo>
                    <a:pt x="65" y="161"/>
                    <a:pt x="65" y="161"/>
                    <a:pt x="65" y="161"/>
                  </a:cubicBezTo>
                  <a:cubicBezTo>
                    <a:pt x="65" y="161"/>
                    <a:pt x="35" y="95"/>
                    <a:pt x="32" y="88"/>
                  </a:cubicBezTo>
                  <a:cubicBezTo>
                    <a:pt x="30" y="8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F28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4">
              <a:extLst>
                <a:ext uri="{FF2B5EF4-FFF2-40B4-BE49-F238E27FC236}">
                  <a16:creationId xmlns:a16="http://schemas.microsoft.com/office/drawing/2014/main" id="{C7B1531A-62A1-4969-BE23-6D1BB3F42B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6526" y="3182938"/>
              <a:ext cx="173038" cy="225425"/>
            </a:xfrm>
            <a:custGeom>
              <a:avLst/>
              <a:gdLst>
                <a:gd name="T0" fmla="*/ 1 w 27"/>
                <a:gd name="T1" fmla="*/ 3 h 35"/>
                <a:gd name="T2" fmla="*/ 15 w 27"/>
                <a:gd name="T3" fmla="*/ 2 h 35"/>
                <a:gd name="T4" fmla="*/ 20 w 27"/>
                <a:gd name="T5" fmla="*/ 0 h 35"/>
                <a:gd name="T6" fmla="*/ 27 w 27"/>
                <a:gd name="T7" fmla="*/ 25 h 35"/>
                <a:gd name="T8" fmla="*/ 14 w 27"/>
                <a:gd name="T9" fmla="*/ 34 h 35"/>
                <a:gd name="T10" fmla="*/ 0 w 27"/>
                <a:gd name="T11" fmla="*/ 26 h 35"/>
                <a:gd name="T12" fmla="*/ 1 w 27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5">
                  <a:moveTo>
                    <a:pt x="1" y="3"/>
                  </a:moveTo>
                  <a:cubicBezTo>
                    <a:pt x="6" y="3"/>
                    <a:pt x="11" y="3"/>
                    <a:pt x="15" y="2"/>
                  </a:cubicBezTo>
                  <a:cubicBezTo>
                    <a:pt x="17" y="2"/>
                    <a:pt x="19" y="1"/>
                    <a:pt x="20" y="0"/>
                  </a:cubicBezTo>
                  <a:cubicBezTo>
                    <a:pt x="21" y="6"/>
                    <a:pt x="22" y="20"/>
                    <a:pt x="27" y="25"/>
                  </a:cubicBezTo>
                  <a:cubicBezTo>
                    <a:pt x="27" y="25"/>
                    <a:pt x="27" y="32"/>
                    <a:pt x="14" y="34"/>
                  </a:cubicBezTo>
                  <a:cubicBezTo>
                    <a:pt x="2" y="35"/>
                    <a:pt x="0" y="26"/>
                    <a:pt x="0" y="26"/>
                  </a:cubicBezTo>
                  <a:cubicBezTo>
                    <a:pt x="0" y="26"/>
                    <a:pt x="2" y="12"/>
                    <a:pt x="1" y="3"/>
                  </a:cubicBezTo>
                  <a:close/>
                </a:path>
              </a:pathLst>
            </a:custGeom>
            <a:solidFill>
              <a:srgbClr val="F58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5">
              <a:extLst>
                <a:ext uri="{FF2B5EF4-FFF2-40B4-BE49-F238E27FC236}">
                  <a16:creationId xmlns:a16="http://schemas.microsoft.com/office/drawing/2014/main" id="{242FF56B-E3CC-49A8-A428-08DBCD2CB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2876" y="3182938"/>
              <a:ext cx="166688" cy="206375"/>
            </a:xfrm>
            <a:custGeom>
              <a:avLst/>
              <a:gdLst>
                <a:gd name="T0" fmla="*/ 26 w 26"/>
                <a:gd name="T1" fmla="*/ 25 h 32"/>
                <a:gd name="T2" fmla="*/ 26 w 26"/>
                <a:gd name="T3" fmla="*/ 26 h 32"/>
                <a:gd name="T4" fmla="*/ 26 w 26"/>
                <a:gd name="T5" fmla="*/ 26 h 32"/>
                <a:gd name="T6" fmla="*/ 26 w 26"/>
                <a:gd name="T7" fmla="*/ 26 h 32"/>
                <a:gd name="T8" fmla="*/ 26 w 26"/>
                <a:gd name="T9" fmla="*/ 27 h 32"/>
                <a:gd name="T10" fmla="*/ 25 w 26"/>
                <a:gd name="T11" fmla="*/ 27 h 32"/>
                <a:gd name="T12" fmla="*/ 25 w 26"/>
                <a:gd name="T13" fmla="*/ 28 h 32"/>
                <a:gd name="T14" fmla="*/ 23 w 26"/>
                <a:gd name="T15" fmla="*/ 30 h 32"/>
                <a:gd name="T16" fmla="*/ 23 w 26"/>
                <a:gd name="T17" fmla="*/ 30 h 32"/>
                <a:gd name="T18" fmla="*/ 21 w 26"/>
                <a:gd name="T19" fmla="*/ 31 h 32"/>
                <a:gd name="T20" fmla="*/ 21 w 26"/>
                <a:gd name="T21" fmla="*/ 31 h 32"/>
                <a:gd name="T22" fmla="*/ 19 w 26"/>
                <a:gd name="T23" fmla="*/ 32 h 32"/>
                <a:gd name="T24" fmla="*/ 15 w 26"/>
                <a:gd name="T25" fmla="*/ 24 h 32"/>
                <a:gd name="T26" fmla="*/ 0 w 26"/>
                <a:gd name="T27" fmla="*/ 18 h 32"/>
                <a:gd name="T28" fmla="*/ 0 w 26"/>
                <a:gd name="T29" fmla="*/ 3 h 32"/>
                <a:gd name="T30" fmla="*/ 14 w 26"/>
                <a:gd name="T31" fmla="*/ 2 h 32"/>
                <a:gd name="T32" fmla="*/ 19 w 26"/>
                <a:gd name="T33" fmla="*/ 0 h 32"/>
                <a:gd name="T34" fmla="*/ 26 w 26"/>
                <a:gd name="T35" fmla="*/ 25 h 32"/>
                <a:gd name="T36" fmla="*/ 26 w 26"/>
                <a:gd name="T37" fmla="*/ 25 h 32"/>
                <a:gd name="T38" fmla="*/ 26 w 26"/>
                <a:gd name="T3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32">
                  <a:moveTo>
                    <a:pt x="26" y="25"/>
                  </a:move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4" y="29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0" y="32"/>
                    <a:pt x="19" y="32"/>
                  </a:cubicBezTo>
                  <a:cubicBezTo>
                    <a:pt x="18" y="29"/>
                    <a:pt x="17" y="26"/>
                    <a:pt x="15" y="24"/>
                  </a:cubicBezTo>
                  <a:cubicBezTo>
                    <a:pt x="10" y="20"/>
                    <a:pt x="5" y="18"/>
                    <a:pt x="0" y="18"/>
                  </a:cubicBezTo>
                  <a:cubicBezTo>
                    <a:pt x="0" y="13"/>
                    <a:pt x="1" y="7"/>
                    <a:pt x="0" y="3"/>
                  </a:cubicBezTo>
                  <a:cubicBezTo>
                    <a:pt x="5" y="3"/>
                    <a:pt x="10" y="3"/>
                    <a:pt x="14" y="2"/>
                  </a:cubicBezTo>
                  <a:cubicBezTo>
                    <a:pt x="16" y="2"/>
                    <a:pt x="18" y="1"/>
                    <a:pt x="19" y="0"/>
                  </a:cubicBezTo>
                  <a:cubicBezTo>
                    <a:pt x="20" y="6"/>
                    <a:pt x="21" y="20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</a:path>
              </a:pathLst>
            </a:custGeom>
            <a:solidFill>
              <a:srgbClr val="E76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6">
              <a:extLst>
                <a:ext uri="{FF2B5EF4-FFF2-40B4-BE49-F238E27FC236}">
                  <a16:creationId xmlns:a16="http://schemas.microsoft.com/office/drawing/2014/main" id="{9B86ABBE-D410-4E3A-A9CB-AF43C5BAA4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0326" y="2946400"/>
              <a:ext cx="263525" cy="333375"/>
            </a:xfrm>
            <a:custGeom>
              <a:avLst/>
              <a:gdLst>
                <a:gd name="T0" fmla="*/ 33 w 41"/>
                <a:gd name="T1" fmla="*/ 5 h 52"/>
                <a:gd name="T2" fmla="*/ 10 w 41"/>
                <a:gd name="T3" fmla="*/ 5 h 52"/>
                <a:gd name="T4" fmla="*/ 6 w 41"/>
                <a:gd name="T5" fmla="*/ 21 h 52"/>
                <a:gd name="T6" fmla="*/ 0 w 41"/>
                <a:gd name="T7" fmla="*/ 30 h 52"/>
                <a:gd name="T8" fmla="*/ 4 w 41"/>
                <a:gd name="T9" fmla="*/ 35 h 52"/>
                <a:gd name="T10" fmla="*/ 11 w 41"/>
                <a:gd name="T11" fmla="*/ 50 h 52"/>
                <a:gd name="T12" fmla="*/ 37 w 41"/>
                <a:gd name="T13" fmla="*/ 36 h 52"/>
                <a:gd name="T14" fmla="*/ 33 w 41"/>
                <a:gd name="T15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52">
                  <a:moveTo>
                    <a:pt x="33" y="5"/>
                  </a:moveTo>
                  <a:cubicBezTo>
                    <a:pt x="33" y="5"/>
                    <a:pt x="13" y="0"/>
                    <a:pt x="10" y="5"/>
                  </a:cubicBezTo>
                  <a:cubicBezTo>
                    <a:pt x="7" y="10"/>
                    <a:pt x="8" y="18"/>
                    <a:pt x="6" y="21"/>
                  </a:cubicBezTo>
                  <a:cubicBezTo>
                    <a:pt x="5" y="25"/>
                    <a:pt x="0" y="29"/>
                    <a:pt x="0" y="30"/>
                  </a:cubicBezTo>
                  <a:cubicBezTo>
                    <a:pt x="0" y="32"/>
                    <a:pt x="4" y="34"/>
                    <a:pt x="4" y="35"/>
                  </a:cubicBezTo>
                  <a:cubicBezTo>
                    <a:pt x="5" y="36"/>
                    <a:pt x="7" y="47"/>
                    <a:pt x="11" y="50"/>
                  </a:cubicBezTo>
                  <a:cubicBezTo>
                    <a:pt x="14" y="52"/>
                    <a:pt x="33" y="45"/>
                    <a:pt x="37" y="36"/>
                  </a:cubicBezTo>
                  <a:cubicBezTo>
                    <a:pt x="41" y="27"/>
                    <a:pt x="38" y="8"/>
                    <a:pt x="33" y="5"/>
                  </a:cubicBezTo>
                  <a:close/>
                </a:path>
              </a:pathLst>
            </a:custGeom>
            <a:solidFill>
              <a:srgbClr val="F58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7">
              <a:extLst>
                <a:ext uri="{FF2B5EF4-FFF2-40B4-BE49-F238E27FC236}">
                  <a16:creationId xmlns:a16="http://schemas.microsoft.com/office/drawing/2014/main" id="{28988B63-449A-4B46-823B-439E75F8A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976" y="3332163"/>
              <a:ext cx="481013" cy="822325"/>
            </a:xfrm>
            <a:custGeom>
              <a:avLst/>
              <a:gdLst>
                <a:gd name="T0" fmla="*/ 13 w 75"/>
                <a:gd name="T1" fmla="*/ 1 h 128"/>
                <a:gd name="T2" fmla="*/ 39 w 75"/>
                <a:gd name="T3" fmla="*/ 0 h 128"/>
                <a:gd name="T4" fmla="*/ 63 w 75"/>
                <a:gd name="T5" fmla="*/ 5 h 128"/>
                <a:gd name="T6" fmla="*/ 62 w 75"/>
                <a:gd name="T7" fmla="*/ 53 h 128"/>
                <a:gd name="T8" fmla="*/ 75 w 75"/>
                <a:gd name="T9" fmla="*/ 107 h 128"/>
                <a:gd name="T10" fmla="*/ 2 w 75"/>
                <a:gd name="T11" fmla="*/ 115 h 128"/>
                <a:gd name="T12" fmla="*/ 1 w 75"/>
                <a:gd name="T13" fmla="*/ 46 h 128"/>
                <a:gd name="T14" fmla="*/ 2 w 75"/>
                <a:gd name="T15" fmla="*/ 11 h 128"/>
                <a:gd name="T16" fmla="*/ 13 w 75"/>
                <a:gd name="T17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28">
                  <a:moveTo>
                    <a:pt x="13" y="1"/>
                  </a:moveTo>
                  <a:cubicBezTo>
                    <a:pt x="13" y="1"/>
                    <a:pt x="27" y="8"/>
                    <a:pt x="39" y="0"/>
                  </a:cubicBezTo>
                  <a:cubicBezTo>
                    <a:pt x="39" y="0"/>
                    <a:pt x="61" y="4"/>
                    <a:pt x="63" y="5"/>
                  </a:cubicBezTo>
                  <a:cubicBezTo>
                    <a:pt x="66" y="6"/>
                    <a:pt x="60" y="37"/>
                    <a:pt x="62" y="53"/>
                  </a:cubicBezTo>
                  <a:cubicBezTo>
                    <a:pt x="65" y="69"/>
                    <a:pt x="75" y="107"/>
                    <a:pt x="75" y="107"/>
                  </a:cubicBezTo>
                  <a:cubicBezTo>
                    <a:pt x="75" y="107"/>
                    <a:pt x="48" y="128"/>
                    <a:pt x="2" y="115"/>
                  </a:cubicBezTo>
                  <a:cubicBezTo>
                    <a:pt x="2" y="115"/>
                    <a:pt x="0" y="61"/>
                    <a:pt x="1" y="46"/>
                  </a:cubicBezTo>
                  <a:cubicBezTo>
                    <a:pt x="1" y="24"/>
                    <a:pt x="2" y="11"/>
                    <a:pt x="2" y="11"/>
                  </a:cubicBezTo>
                  <a:cubicBezTo>
                    <a:pt x="2" y="11"/>
                    <a:pt x="7" y="6"/>
                    <a:pt x="13" y="1"/>
                  </a:cubicBezTo>
                  <a:close/>
                </a:path>
              </a:pathLst>
            </a:custGeom>
            <a:solidFill>
              <a:srgbClr val="3E66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8">
              <a:extLst>
                <a:ext uri="{FF2B5EF4-FFF2-40B4-BE49-F238E27FC236}">
                  <a16:creationId xmlns:a16="http://schemas.microsoft.com/office/drawing/2014/main" id="{1EF1D52B-5A96-458A-B2D5-DB0BE1375D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3363" y="3395663"/>
              <a:ext cx="301625" cy="708025"/>
            </a:xfrm>
            <a:custGeom>
              <a:avLst/>
              <a:gdLst>
                <a:gd name="T0" fmla="*/ 18 w 47"/>
                <a:gd name="T1" fmla="*/ 78 h 110"/>
                <a:gd name="T2" fmla="*/ 20 w 47"/>
                <a:gd name="T3" fmla="*/ 53 h 110"/>
                <a:gd name="T4" fmla="*/ 27 w 47"/>
                <a:gd name="T5" fmla="*/ 22 h 110"/>
                <a:gd name="T6" fmla="*/ 36 w 47"/>
                <a:gd name="T7" fmla="*/ 0 h 110"/>
                <a:gd name="T8" fmla="*/ 34 w 47"/>
                <a:gd name="T9" fmla="*/ 43 h 110"/>
                <a:gd name="T10" fmla="*/ 47 w 47"/>
                <a:gd name="T11" fmla="*/ 97 h 110"/>
                <a:gd name="T12" fmla="*/ 0 w 47"/>
                <a:gd name="T13" fmla="*/ 109 h 110"/>
                <a:gd name="T14" fmla="*/ 18 w 47"/>
                <a:gd name="T15" fmla="*/ 7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110">
                  <a:moveTo>
                    <a:pt x="18" y="78"/>
                  </a:moveTo>
                  <a:cubicBezTo>
                    <a:pt x="21" y="70"/>
                    <a:pt x="22" y="62"/>
                    <a:pt x="20" y="53"/>
                  </a:cubicBezTo>
                  <a:cubicBezTo>
                    <a:pt x="19" y="44"/>
                    <a:pt x="26" y="32"/>
                    <a:pt x="27" y="22"/>
                  </a:cubicBezTo>
                  <a:cubicBezTo>
                    <a:pt x="28" y="12"/>
                    <a:pt x="29" y="5"/>
                    <a:pt x="36" y="0"/>
                  </a:cubicBezTo>
                  <a:cubicBezTo>
                    <a:pt x="35" y="9"/>
                    <a:pt x="32" y="31"/>
                    <a:pt x="34" y="43"/>
                  </a:cubicBezTo>
                  <a:cubicBezTo>
                    <a:pt x="37" y="59"/>
                    <a:pt x="47" y="97"/>
                    <a:pt x="47" y="97"/>
                  </a:cubicBezTo>
                  <a:cubicBezTo>
                    <a:pt x="47" y="97"/>
                    <a:pt x="30" y="110"/>
                    <a:pt x="0" y="109"/>
                  </a:cubicBezTo>
                  <a:cubicBezTo>
                    <a:pt x="12" y="102"/>
                    <a:pt x="15" y="92"/>
                    <a:pt x="18" y="78"/>
                  </a:cubicBezTo>
                  <a:close/>
                </a:path>
              </a:pathLst>
            </a:custGeom>
            <a:solidFill>
              <a:srgbClr val="2A52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9">
              <a:extLst>
                <a:ext uri="{FF2B5EF4-FFF2-40B4-BE49-F238E27FC236}">
                  <a16:creationId xmlns:a16="http://schemas.microsoft.com/office/drawing/2014/main" id="{F573115F-335F-435B-BED3-2A4A51B80E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1613" y="2925763"/>
              <a:ext cx="198438" cy="303213"/>
            </a:xfrm>
            <a:custGeom>
              <a:avLst/>
              <a:gdLst>
                <a:gd name="T0" fmla="*/ 2 w 31"/>
                <a:gd name="T1" fmla="*/ 11 h 47"/>
                <a:gd name="T2" fmla="*/ 5 w 31"/>
                <a:gd name="T3" fmla="*/ 21 h 47"/>
                <a:gd name="T4" fmla="*/ 2 w 31"/>
                <a:gd name="T5" fmla="*/ 33 h 47"/>
                <a:gd name="T6" fmla="*/ 6 w 31"/>
                <a:gd name="T7" fmla="*/ 30 h 47"/>
                <a:gd name="T8" fmla="*/ 9 w 31"/>
                <a:gd name="T9" fmla="*/ 28 h 47"/>
                <a:gd name="T10" fmla="*/ 11 w 31"/>
                <a:gd name="T11" fmla="*/ 35 h 47"/>
                <a:gd name="T12" fmla="*/ 11 w 31"/>
                <a:gd name="T13" fmla="*/ 44 h 47"/>
                <a:gd name="T14" fmla="*/ 23 w 31"/>
                <a:gd name="T15" fmla="*/ 35 h 47"/>
                <a:gd name="T16" fmla="*/ 24 w 31"/>
                <a:gd name="T17" fmla="*/ 27 h 47"/>
                <a:gd name="T18" fmla="*/ 25 w 31"/>
                <a:gd name="T19" fmla="*/ 13 h 47"/>
                <a:gd name="T20" fmla="*/ 15 w 31"/>
                <a:gd name="T21" fmla="*/ 2 h 47"/>
                <a:gd name="T22" fmla="*/ 2 w 31"/>
                <a:gd name="T23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7">
                  <a:moveTo>
                    <a:pt x="2" y="11"/>
                  </a:moveTo>
                  <a:cubicBezTo>
                    <a:pt x="2" y="11"/>
                    <a:pt x="2" y="16"/>
                    <a:pt x="5" y="21"/>
                  </a:cubicBezTo>
                  <a:cubicBezTo>
                    <a:pt x="6" y="24"/>
                    <a:pt x="0" y="30"/>
                    <a:pt x="2" y="33"/>
                  </a:cubicBezTo>
                  <a:cubicBezTo>
                    <a:pt x="3" y="35"/>
                    <a:pt x="5" y="34"/>
                    <a:pt x="6" y="30"/>
                  </a:cubicBezTo>
                  <a:cubicBezTo>
                    <a:pt x="7" y="29"/>
                    <a:pt x="8" y="28"/>
                    <a:pt x="9" y="28"/>
                  </a:cubicBezTo>
                  <a:cubicBezTo>
                    <a:pt x="14" y="25"/>
                    <a:pt x="16" y="33"/>
                    <a:pt x="11" y="35"/>
                  </a:cubicBezTo>
                  <a:cubicBezTo>
                    <a:pt x="8" y="37"/>
                    <a:pt x="11" y="44"/>
                    <a:pt x="11" y="44"/>
                  </a:cubicBezTo>
                  <a:cubicBezTo>
                    <a:pt x="14" y="47"/>
                    <a:pt x="25" y="43"/>
                    <a:pt x="23" y="35"/>
                  </a:cubicBezTo>
                  <a:cubicBezTo>
                    <a:pt x="22" y="30"/>
                    <a:pt x="22" y="28"/>
                    <a:pt x="24" y="27"/>
                  </a:cubicBezTo>
                  <a:cubicBezTo>
                    <a:pt x="27" y="25"/>
                    <a:pt x="31" y="18"/>
                    <a:pt x="25" y="13"/>
                  </a:cubicBezTo>
                  <a:cubicBezTo>
                    <a:pt x="17" y="6"/>
                    <a:pt x="24" y="4"/>
                    <a:pt x="15" y="2"/>
                  </a:cubicBezTo>
                  <a:cubicBezTo>
                    <a:pt x="7" y="0"/>
                    <a:pt x="0" y="6"/>
                    <a:pt x="2" y="1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0">
              <a:extLst>
                <a:ext uri="{FF2B5EF4-FFF2-40B4-BE49-F238E27FC236}">
                  <a16:creationId xmlns:a16="http://schemas.microsoft.com/office/drawing/2014/main" id="{676233E6-DE51-4557-9440-623CC3411E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976" y="2906713"/>
              <a:ext cx="255588" cy="153988"/>
            </a:xfrm>
            <a:custGeom>
              <a:avLst/>
              <a:gdLst>
                <a:gd name="T0" fmla="*/ 40 w 40"/>
                <a:gd name="T1" fmla="*/ 9 h 24"/>
                <a:gd name="T2" fmla="*/ 34 w 40"/>
                <a:gd name="T3" fmla="*/ 4 h 24"/>
                <a:gd name="T4" fmla="*/ 25 w 40"/>
                <a:gd name="T5" fmla="*/ 0 h 24"/>
                <a:gd name="T6" fmla="*/ 16 w 40"/>
                <a:gd name="T7" fmla="*/ 0 h 24"/>
                <a:gd name="T8" fmla="*/ 8 w 40"/>
                <a:gd name="T9" fmla="*/ 3 h 24"/>
                <a:gd name="T10" fmla="*/ 1 w 40"/>
                <a:gd name="T11" fmla="*/ 2 h 24"/>
                <a:gd name="T12" fmla="*/ 1 w 40"/>
                <a:gd name="T13" fmla="*/ 8 h 24"/>
                <a:gd name="T14" fmla="*/ 5 w 40"/>
                <a:gd name="T15" fmla="*/ 15 h 24"/>
                <a:gd name="T16" fmla="*/ 28 w 40"/>
                <a:gd name="T17" fmla="*/ 20 h 24"/>
                <a:gd name="T18" fmla="*/ 37 w 40"/>
                <a:gd name="T19" fmla="*/ 14 h 24"/>
                <a:gd name="T20" fmla="*/ 40 w 40"/>
                <a:gd name="T21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4">
                  <a:moveTo>
                    <a:pt x="40" y="9"/>
                  </a:moveTo>
                  <a:cubicBezTo>
                    <a:pt x="39" y="7"/>
                    <a:pt x="36" y="5"/>
                    <a:pt x="34" y="4"/>
                  </a:cubicBezTo>
                  <a:cubicBezTo>
                    <a:pt x="32" y="2"/>
                    <a:pt x="29" y="1"/>
                    <a:pt x="25" y="0"/>
                  </a:cubicBezTo>
                  <a:cubicBezTo>
                    <a:pt x="22" y="0"/>
                    <a:pt x="19" y="0"/>
                    <a:pt x="16" y="0"/>
                  </a:cubicBezTo>
                  <a:cubicBezTo>
                    <a:pt x="13" y="1"/>
                    <a:pt x="11" y="2"/>
                    <a:pt x="8" y="3"/>
                  </a:cubicBezTo>
                  <a:cubicBezTo>
                    <a:pt x="5" y="3"/>
                    <a:pt x="3" y="3"/>
                    <a:pt x="1" y="2"/>
                  </a:cubicBezTo>
                  <a:cubicBezTo>
                    <a:pt x="0" y="4"/>
                    <a:pt x="1" y="7"/>
                    <a:pt x="1" y="8"/>
                  </a:cubicBezTo>
                  <a:cubicBezTo>
                    <a:pt x="1" y="11"/>
                    <a:pt x="3" y="13"/>
                    <a:pt x="5" y="15"/>
                  </a:cubicBezTo>
                  <a:cubicBezTo>
                    <a:pt x="9" y="21"/>
                    <a:pt x="20" y="24"/>
                    <a:pt x="28" y="20"/>
                  </a:cubicBezTo>
                  <a:cubicBezTo>
                    <a:pt x="32" y="18"/>
                    <a:pt x="35" y="17"/>
                    <a:pt x="37" y="14"/>
                  </a:cubicBezTo>
                  <a:cubicBezTo>
                    <a:pt x="38" y="12"/>
                    <a:pt x="39" y="11"/>
                    <a:pt x="40" y="9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1">
              <a:extLst>
                <a:ext uri="{FF2B5EF4-FFF2-40B4-BE49-F238E27FC236}">
                  <a16:creationId xmlns:a16="http://schemas.microsoft.com/office/drawing/2014/main" id="{2D7378A5-D43E-4053-9259-4528472622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3781425"/>
              <a:ext cx="706438" cy="423863"/>
            </a:xfrm>
            <a:custGeom>
              <a:avLst/>
              <a:gdLst>
                <a:gd name="T0" fmla="*/ 20 w 110"/>
                <a:gd name="T1" fmla="*/ 65 h 66"/>
                <a:gd name="T2" fmla="*/ 15 w 110"/>
                <a:gd name="T3" fmla="*/ 63 h 66"/>
                <a:gd name="T4" fmla="*/ 13 w 110"/>
                <a:gd name="T5" fmla="*/ 62 h 66"/>
                <a:gd name="T6" fmla="*/ 5 w 110"/>
                <a:gd name="T7" fmla="*/ 57 h 66"/>
                <a:gd name="T8" fmla="*/ 2 w 110"/>
                <a:gd name="T9" fmla="*/ 40 h 66"/>
                <a:gd name="T10" fmla="*/ 15 w 110"/>
                <a:gd name="T11" fmla="*/ 25 h 66"/>
                <a:gd name="T12" fmla="*/ 24 w 110"/>
                <a:gd name="T13" fmla="*/ 23 h 66"/>
                <a:gd name="T14" fmla="*/ 25 w 110"/>
                <a:gd name="T15" fmla="*/ 23 h 66"/>
                <a:gd name="T16" fmla="*/ 35 w 110"/>
                <a:gd name="T17" fmla="*/ 17 h 66"/>
                <a:gd name="T18" fmla="*/ 35 w 110"/>
                <a:gd name="T19" fmla="*/ 17 h 66"/>
                <a:gd name="T20" fmla="*/ 39 w 110"/>
                <a:gd name="T21" fmla="*/ 13 h 66"/>
                <a:gd name="T22" fmla="*/ 42 w 110"/>
                <a:gd name="T23" fmla="*/ 11 h 66"/>
                <a:gd name="T24" fmla="*/ 83 w 110"/>
                <a:gd name="T25" fmla="*/ 6 h 66"/>
                <a:gd name="T26" fmla="*/ 82 w 110"/>
                <a:gd name="T27" fmla="*/ 8 h 66"/>
                <a:gd name="T28" fmla="*/ 43 w 110"/>
                <a:gd name="T29" fmla="*/ 13 h 66"/>
                <a:gd name="T30" fmla="*/ 41 w 110"/>
                <a:gd name="T31" fmla="*/ 15 h 66"/>
                <a:gd name="T32" fmla="*/ 37 w 110"/>
                <a:gd name="T33" fmla="*/ 18 h 66"/>
                <a:gd name="T34" fmla="*/ 37 w 110"/>
                <a:gd name="T35" fmla="*/ 19 h 66"/>
                <a:gd name="T36" fmla="*/ 25 w 110"/>
                <a:gd name="T37" fmla="*/ 25 h 66"/>
                <a:gd name="T38" fmla="*/ 24 w 110"/>
                <a:gd name="T39" fmla="*/ 25 h 66"/>
                <a:gd name="T40" fmla="*/ 16 w 110"/>
                <a:gd name="T41" fmla="*/ 27 h 66"/>
                <a:gd name="T42" fmla="*/ 4 w 110"/>
                <a:gd name="T43" fmla="*/ 41 h 66"/>
                <a:gd name="T44" fmla="*/ 7 w 110"/>
                <a:gd name="T45" fmla="*/ 55 h 66"/>
                <a:gd name="T46" fmla="*/ 14 w 110"/>
                <a:gd name="T47" fmla="*/ 60 h 66"/>
                <a:gd name="T48" fmla="*/ 16 w 110"/>
                <a:gd name="T49" fmla="*/ 61 h 66"/>
                <a:gd name="T50" fmla="*/ 30 w 110"/>
                <a:gd name="T51" fmla="*/ 63 h 66"/>
                <a:gd name="T52" fmla="*/ 39 w 110"/>
                <a:gd name="T53" fmla="*/ 63 h 66"/>
                <a:gd name="T54" fmla="*/ 58 w 110"/>
                <a:gd name="T55" fmla="*/ 57 h 66"/>
                <a:gd name="T56" fmla="*/ 59 w 110"/>
                <a:gd name="T57" fmla="*/ 56 h 66"/>
                <a:gd name="T58" fmla="*/ 83 w 110"/>
                <a:gd name="T59" fmla="*/ 42 h 66"/>
                <a:gd name="T60" fmla="*/ 85 w 110"/>
                <a:gd name="T61" fmla="*/ 42 h 66"/>
                <a:gd name="T62" fmla="*/ 101 w 110"/>
                <a:gd name="T63" fmla="*/ 32 h 66"/>
                <a:gd name="T64" fmla="*/ 104 w 110"/>
                <a:gd name="T65" fmla="*/ 13 h 66"/>
                <a:gd name="T66" fmla="*/ 95 w 110"/>
                <a:gd name="T67" fmla="*/ 7 h 66"/>
                <a:gd name="T68" fmla="*/ 95 w 110"/>
                <a:gd name="T69" fmla="*/ 4 h 66"/>
                <a:gd name="T70" fmla="*/ 106 w 110"/>
                <a:gd name="T71" fmla="*/ 11 h 66"/>
                <a:gd name="T72" fmla="*/ 103 w 110"/>
                <a:gd name="T73" fmla="*/ 33 h 66"/>
                <a:gd name="T74" fmla="*/ 85 w 110"/>
                <a:gd name="T75" fmla="*/ 44 h 66"/>
                <a:gd name="T76" fmla="*/ 84 w 110"/>
                <a:gd name="T77" fmla="*/ 45 h 66"/>
                <a:gd name="T78" fmla="*/ 60 w 110"/>
                <a:gd name="T79" fmla="*/ 58 h 66"/>
                <a:gd name="T80" fmla="*/ 60 w 110"/>
                <a:gd name="T81" fmla="*/ 59 h 66"/>
                <a:gd name="T82" fmla="*/ 39 w 110"/>
                <a:gd name="T83" fmla="*/ 65 h 66"/>
                <a:gd name="T84" fmla="*/ 30 w 110"/>
                <a:gd name="T85" fmla="*/ 65 h 66"/>
                <a:gd name="T86" fmla="*/ 20 w 110"/>
                <a:gd name="T87" fmla="*/ 6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" h="66">
                  <a:moveTo>
                    <a:pt x="20" y="65"/>
                  </a:moveTo>
                  <a:cubicBezTo>
                    <a:pt x="18" y="64"/>
                    <a:pt x="16" y="64"/>
                    <a:pt x="15" y="63"/>
                  </a:cubicBezTo>
                  <a:cubicBezTo>
                    <a:pt x="14" y="63"/>
                    <a:pt x="13" y="62"/>
                    <a:pt x="13" y="62"/>
                  </a:cubicBezTo>
                  <a:cubicBezTo>
                    <a:pt x="10" y="61"/>
                    <a:pt x="7" y="59"/>
                    <a:pt x="5" y="57"/>
                  </a:cubicBezTo>
                  <a:cubicBezTo>
                    <a:pt x="1" y="52"/>
                    <a:pt x="0" y="47"/>
                    <a:pt x="2" y="40"/>
                  </a:cubicBezTo>
                  <a:cubicBezTo>
                    <a:pt x="4" y="33"/>
                    <a:pt x="8" y="28"/>
                    <a:pt x="15" y="25"/>
                  </a:cubicBezTo>
                  <a:cubicBezTo>
                    <a:pt x="18" y="24"/>
                    <a:pt x="21" y="23"/>
                    <a:pt x="24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9" y="22"/>
                    <a:pt x="32" y="20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7" y="15"/>
                    <a:pt x="38" y="14"/>
                    <a:pt x="39" y="13"/>
                  </a:cubicBezTo>
                  <a:cubicBezTo>
                    <a:pt x="40" y="12"/>
                    <a:pt x="41" y="12"/>
                    <a:pt x="42" y="11"/>
                  </a:cubicBezTo>
                  <a:cubicBezTo>
                    <a:pt x="54" y="0"/>
                    <a:pt x="71" y="2"/>
                    <a:pt x="83" y="6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71" y="5"/>
                    <a:pt x="55" y="3"/>
                    <a:pt x="43" y="13"/>
                  </a:cubicBezTo>
                  <a:cubicBezTo>
                    <a:pt x="43" y="13"/>
                    <a:pt x="42" y="14"/>
                    <a:pt x="41" y="15"/>
                  </a:cubicBezTo>
                  <a:cubicBezTo>
                    <a:pt x="40" y="16"/>
                    <a:pt x="38" y="17"/>
                    <a:pt x="37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3" y="22"/>
                    <a:pt x="30" y="25"/>
                    <a:pt x="25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1" y="26"/>
                    <a:pt x="19" y="26"/>
                    <a:pt x="16" y="27"/>
                  </a:cubicBezTo>
                  <a:cubicBezTo>
                    <a:pt x="10" y="30"/>
                    <a:pt x="6" y="35"/>
                    <a:pt x="4" y="41"/>
                  </a:cubicBezTo>
                  <a:cubicBezTo>
                    <a:pt x="2" y="47"/>
                    <a:pt x="3" y="51"/>
                    <a:pt x="7" y="55"/>
                  </a:cubicBezTo>
                  <a:cubicBezTo>
                    <a:pt x="9" y="57"/>
                    <a:pt x="11" y="58"/>
                    <a:pt x="14" y="60"/>
                  </a:cubicBezTo>
                  <a:cubicBezTo>
                    <a:pt x="14" y="60"/>
                    <a:pt x="15" y="60"/>
                    <a:pt x="16" y="61"/>
                  </a:cubicBezTo>
                  <a:cubicBezTo>
                    <a:pt x="21" y="63"/>
                    <a:pt x="25" y="63"/>
                    <a:pt x="30" y="63"/>
                  </a:cubicBezTo>
                  <a:cubicBezTo>
                    <a:pt x="33" y="62"/>
                    <a:pt x="36" y="62"/>
                    <a:pt x="39" y="63"/>
                  </a:cubicBezTo>
                  <a:cubicBezTo>
                    <a:pt x="46" y="64"/>
                    <a:pt x="52" y="62"/>
                    <a:pt x="58" y="57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67" y="50"/>
                    <a:pt x="73" y="45"/>
                    <a:pt x="83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92" y="40"/>
                    <a:pt x="97" y="39"/>
                    <a:pt x="101" y="32"/>
                  </a:cubicBezTo>
                  <a:cubicBezTo>
                    <a:pt x="105" y="26"/>
                    <a:pt x="107" y="18"/>
                    <a:pt x="104" y="13"/>
                  </a:cubicBezTo>
                  <a:cubicBezTo>
                    <a:pt x="103" y="9"/>
                    <a:pt x="99" y="7"/>
                    <a:pt x="95" y="7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102" y="5"/>
                    <a:pt x="105" y="9"/>
                    <a:pt x="106" y="11"/>
                  </a:cubicBezTo>
                  <a:cubicBezTo>
                    <a:pt x="110" y="18"/>
                    <a:pt x="107" y="28"/>
                    <a:pt x="103" y="33"/>
                  </a:cubicBezTo>
                  <a:cubicBezTo>
                    <a:pt x="99" y="41"/>
                    <a:pt x="93" y="42"/>
                    <a:pt x="85" y="44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74" y="48"/>
                    <a:pt x="68" y="52"/>
                    <a:pt x="60" y="58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53" y="64"/>
                    <a:pt x="46" y="66"/>
                    <a:pt x="39" y="65"/>
                  </a:cubicBezTo>
                  <a:cubicBezTo>
                    <a:pt x="36" y="65"/>
                    <a:pt x="33" y="65"/>
                    <a:pt x="30" y="65"/>
                  </a:cubicBezTo>
                  <a:cubicBezTo>
                    <a:pt x="27" y="65"/>
                    <a:pt x="23" y="65"/>
                    <a:pt x="20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2">
              <a:extLst>
                <a:ext uri="{FF2B5EF4-FFF2-40B4-BE49-F238E27FC236}">
                  <a16:creationId xmlns:a16="http://schemas.microsoft.com/office/drawing/2014/main" id="{20F8DAEC-925E-4581-9355-3310BC5B16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6801" y="3498850"/>
              <a:ext cx="1763713" cy="938213"/>
            </a:xfrm>
            <a:custGeom>
              <a:avLst/>
              <a:gdLst>
                <a:gd name="T0" fmla="*/ 54 w 275"/>
                <a:gd name="T1" fmla="*/ 65 h 146"/>
                <a:gd name="T2" fmla="*/ 36 w 275"/>
                <a:gd name="T3" fmla="*/ 38 h 146"/>
                <a:gd name="T4" fmla="*/ 39 w 275"/>
                <a:gd name="T5" fmla="*/ 36 h 146"/>
                <a:gd name="T6" fmla="*/ 57 w 275"/>
                <a:gd name="T7" fmla="*/ 63 h 146"/>
                <a:gd name="T8" fmla="*/ 54 w 275"/>
                <a:gd name="T9" fmla="*/ 65 h 146"/>
                <a:gd name="T10" fmla="*/ 252 w 275"/>
                <a:gd name="T11" fmla="*/ 39 h 146"/>
                <a:gd name="T12" fmla="*/ 69 w 275"/>
                <a:gd name="T13" fmla="*/ 1 h 146"/>
                <a:gd name="T14" fmla="*/ 53 w 275"/>
                <a:gd name="T15" fmla="*/ 3 h 146"/>
                <a:gd name="T16" fmla="*/ 20 w 275"/>
                <a:gd name="T17" fmla="*/ 17 h 146"/>
                <a:gd name="T18" fmla="*/ 4 w 275"/>
                <a:gd name="T19" fmla="*/ 36 h 146"/>
                <a:gd name="T20" fmla="*/ 2 w 275"/>
                <a:gd name="T21" fmla="*/ 47 h 146"/>
                <a:gd name="T22" fmla="*/ 9 w 275"/>
                <a:gd name="T23" fmla="*/ 71 h 146"/>
                <a:gd name="T24" fmla="*/ 33 w 275"/>
                <a:gd name="T25" fmla="*/ 97 h 146"/>
                <a:gd name="T26" fmla="*/ 47 w 275"/>
                <a:gd name="T27" fmla="*/ 105 h 146"/>
                <a:gd name="T28" fmla="*/ 230 w 275"/>
                <a:gd name="T29" fmla="*/ 143 h 146"/>
                <a:gd name="T30" fmla="*/ 262 w 275"/>
                <a:gd name="T31" fmla="*/ 122 h 146"/>
                <a:gd name="T32" fmla="*/ 272 w 275"/>
                <a:gd name="T33" fmla="*/ 70 h 146"/>
                <a:gd name="T34" fmla="*/ 252 w 275"/>
                <a:gd name="T35" fmla="*/ 3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" h="146">
                  <a:moveTo>
                    <a:pt x="54" y="65"/>
                  </a:moveTo>
                  <a:cubicBezTo>
                    <a:pt x="36" y="72"/>
                    <a:pt x="22" y="52"/>
                    <a:pt x="36" y="38"/>
                  </a:cubicBezTo>
                  <a:cubicBezTo>
                    <a:pt x="37" y="37"/>
                    <a:pt x="38" y="36"/>
                    <a:pt x="39" y="36"/>
                  </a:cubicBezTo>
                  <a:cubicBezTo>
                    <a:pt x="57" y="29"/>
                    <a:pt x="70" y="49"/>
                    <a:pt x="57" y="63"/>
                  </a:cubicBezTo>
                  <a:cubicBezTo>
                    <a:pt x="56" y="64"/>
                    <a:pt x="55" y="65"/>
                    <a:pt x="54" y="65"/>
                  </a:cubicBezTo>
                  <a:close/>
                  <a:moveTo>
                    <a:pt x="252" y="39"/>
                  </a:moveTo>
                  <a:cubicBezTo>
                    <a:pt x="69" y="1"/>
                    <a:pt x="69" y="1"/>
                    <a:pt x="69" y="1"/>
                  </a:cubicBezTo>
                  <a:cubicBezTo>
                    <a:pt x="63" y="0"/>
                    <a:pt x="58" y="0"/>
                    <a:pt x="53" y="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2" y="20"/>
                    <a:pt x="6" y="27"/>
                    <a:pt x="4" y="36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56"/>
                    <a:pt x="3" y="64"/>
                    <a:pt x="9" y="7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7" y="101"/>
                    <a:pt x="42" y="104"/>
                    <a:pt x="47" y="105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45" y="146"/>
                    <a:pt x="259" y="137"/>
                    <a:pt x="262" y="122"/>
                  </a:cubicBezTo>
                  <a:cubicBezTo>
                    <a:pt x="272" y="70"/>
                    <a:pt x="272" y="70"/>
                    <a:pt x="272" y="70"/>
                  </a:cubicBezTo>
                  <a:cubicBezTo>
                    <a:pt x="275" y="56"/>
                    <a:pt x="266" y="42"/>
                    <a:pt x="252" y="39"/>
                  </a:cubicBezTo>
                  <a:close/>
                </a:path>
              </a:pathLst>
            </a:custGeom>
            <a:solidFill>
              <a:srgbClr val="32D8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63">
              <a:extLst>
                <a:ext uri="{FF2B5EF4-FFF2-40B4-BE49-F238E27FC236}">
                  <a16:creationId xmlns:a16="http://schemas.microsoft.com/office/drawing/2014/main" id="{E5D086DC-B891-465C-A986-5073254563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2263" y="3743325"/>
              <a:ext cx="225425" cy="295275"/>
            </a:xfrm>
            <a:custGeom>
              <a:avLst/>
              <a:gdLst>
                <a:gd name="T0" fmla="*/ 16 w 35"/>
                <a:gd name="T1" fmla="*/ 19 h 46"/>
                <a:gd name="T2" fmla="*/ 18 w 35"/>
                <a:gd name="T3" fmla="*/ 19 h 46"/>
                <a:gd name="T4" fmla="*/ 23 w 35"/>
                <a:gd name="T5" fmla="*/ 19 h 46"/>
                <a:gd name="T6" fmla="*/ 26 w 35"/>
                <a:gd name="T7" fmla="*/ 15 h 46"/>
                <a:gd name="T8" fmla="*/ 26 w 35"/>
                <a:gd name="T9" fmla="*/ 14 h 46"/>
                <a:gd name="T10" fmla="*/ 26 w 35"/>
                <a:gd name="T11" fmla="*/ 10 h 46"/>
                <a:gd name="T12" fmla="*/ 21 w 35"/>
                <a:gd name="T13" fmla="*/ 8 h 46"/>
                <a:gd name="T14" fmla="*/ 20 w 35"/>
                <a:gd name="T15" fmla="*/ 8 h 46"/>
                <a:gd name="T16" fmla="*/ 16 w 35"/>
                <a:gd name="T17" fmla="*/ 19 h 46"/>
                <a:gd name="T18" fmla="*/ 10 w 35"/>
                <a:gd name="T19" fmla="*/ 38 h 46"/>
                <a:gd name="T20" fmla="*/ 13 w 35"/>
                <a:gd name="T21" fmla="*/ 39 h 46"/>
                <a:gd name="T22" fmla="*/ 18 w 35"/>
                <a:gd name="T23" fmla="*/ 38 h 46"/>
                <a:gd name="T24" fmla="*/ 21 w 35"/>
                <a:gd name="T25" fmla="*/ 33 h 46"/>
                <a:gd name="T26" fmla="*/ 21 w 35"/>
                <a:gd name="T27" fmla="*/ 32 h 46"/>
                <a:gd name="T28" fmla="*/ 21 w 35"/>
                <a:gd name="T29" fmla="*/ 28 h 46"/>
                <a:gd name="T30" fmla="*/ 17 w 35"/>
                <a:gd name="T31" fmla="*/ 25 h 46"/>
                <a:gd name="T32" fmla="*/ 14 w 35"/>
                <a:gd name="T33" fmla="*/ 25 h 46"/>
                <a:gd name="T34" fmla="*/ 10 w 35"/>
                <a:gd name="T35" fmla="*/ 38 h 46"/>
                <a:gd name="T36" fmla="*/ 0 w 35"/>
                <a:gd name="T37" fmla="*/ 42 h 46"/>
                <a:gd name="T38" fmla="*/ 13 w 35"/>
                <a:gd name="T39" fmla="*/ 0 h 46"/>
                <a:gd name="T40" fmla="*/ 24 w 35"/>
                <a:gd name="T41" fmla="*/ 2 h 46"/>
                <a:gd name="T42" fmla="*/ 28 w 35"/>
                <a:gd name="T43" fmla="*/ 3 h 46"/>
                <a:gd name="T44" fmla="*/ 32 w 35"/>
                <a:gd name="T45" fmla="*/ 5 h 46"/>
                <a:gd name="T46" fmla="*/ 34 w 35"/>
                <a:gd name="T47" fmla="*/ 8 h 46"/>
                <a:gd name="T48" fmla="*/ 35 w 35"/>
                <a:gd name="T49" fmla="*/ 11 h 46"/>
                <a:gd name="T50" fmla="*/ 34 w 35"/>
                <a:gd name="T51" fmla="*/ 14 h 46"/>
                <a:gd name="T52" fmla="*/ 34 w 35"/>
                <a:gd name="T53" fmla="*/ 16 h 46"/>
                <a:gd name="T54" fmla="*/ 25 w 35"/>
                <a:gd name="T55" fmla="*/ 23 h 46"/>
                <a:gd name="T56" fmla="*/ 29 w 35"/>
                <a:gd name="T57" fmla="*/ 33 h 46"/>
                <a:gd name="T58" fmla="*/ 29 w 35"/>
                <a:gd name="T59" fmla="*/ 35 h 46"/>
                <a:gd name="T60" fmla="*/ 23 w 35"/>
                <a:gd name="T61" fmla="*/ 44 h 46"/>
                <a:gd name="T62" fmla="*/ 12 w 35"/>
                <a:gd name="T63" fmla="*/ 45 h 46"/>
                <a:gd name="T64" fmla="*/ 0 w 35"/>
                <a:gd name="T6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46">
                  <a:moveTo>
                    <a:pt x="16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21" y="20"/>
                    <a:pt x="22" y="20"/>
                    <a:pt x="23" y="19"/>
                  </a:cubicBezTo>
                  <a:cubicBezTo>
                    <a:pt x="25" y="18"/>
                    <a:pt x="25" y="17"/>
                    <a:pt x="26" y="15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2"/>
                    <a:pt x="27" y="11"/>
                    <a:pt x="26" y="10"/>
                  </a:cubicBezTo>
                  <a:cubicBezTo>
                    <a:pt x="25" y="9"/>
                    <a:pt x="23" y="8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0" y="38"/>
                  </a:moveTo>
                  <a:cubicBezTo>
                    <a:pt x="13" y="39"/>
                    <a:pt x="13" y="39"/>
                    <a:pt x="13" y="39"/>
                  </a:cubicBezTo>
                  <a:cubicBezTo>
                    <a:pt x="15" y="39"/>
                    <a:pt x="17" y="39"/>
                    <a:pt x="18" y="38"/>
                  </a:cubicBezTo>
                  <a:cubicBezTo>
                    <a:pt x="19" y="37"/>
                    <a:pt x="20" y="36"/>
                    <a:pt x="21" y="33"/>
                  </a:cubicBezTo>
                  <a:cubicBezTo>
                    <a:pt x="21" y="33"/>
                    <a:pt x="21" y="32"/>
                    <a:pt x="21" y="32"/>
                  </a:cubicBezTo>
                  <a:cubicBezTo>
                    <a:pt x="21" y="30"/>
                    <a:pt x="21" y="29"/>
                    <a:pt x="21" y="28"/>
                  </a:cubicBezTo>
                  <a:cubicBezTo>
                    <a:pt x="20" y="27"/>
                    <a:pt x="19" y="26"/>
                    <a:pt x="17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0" y="38"/>
                    <a:pt x="10" y="38"/>
                    <a:pt x="10" y="38"/>
                  </a:cubicBezTo>
                  <a:close/>
                  <a:moveTo>
                    <a:pt x="0" y="42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3"/>
                    <a:pt x="27" y="3"/>
                    <a:pt x="28" y="3"/>
                  </a:cubicBezTo>
                  <a:cubicBezTo>
                    <a:pt x="29" y="4"/>
                    <a:pt x="31" y="5"/>
                    <a:pt x="32" y="5"/>
                  </a:cubicBezTo>
                  <a:cubicBezTo>
                    <a:pt x="33" y="6"/>
                    <a:pt x="33" y="7"/>
                    <a:pt x="34" y="8"/>
                  </a:cubicBezTo>
                  <a:cubicBezTo>
                    <a:pt x="34" y="9"/>
                    <a:pt x="35" y="10"/>
                    <a:pt x="35" y="11"/>
                  </a:cubicBezTo>
                  <a:cubicBezTo>
                    <a:pt x="35" y="12"/>
                    <a:pt x="34" y="13"/>
                    <a:pt x="34" y="14"/>
                  </a:cubicBezTo>
                  <a:cubicBezTo>
                    <a:pt x="34" y="15"/>
                    <a:pt x="34" y="15"/>
                    <a:pt x="34" y="16"/>
                  </a:cubicBezTo>
                  <a:cubicBezTo>
                    <a:pt x="32" y="21"/>
                    <a:pt x="29" y="24"/>
                    <a:pt x="25" y="23"/>
                  </a:cubicBezTo>
                  <a:cubicBezTo>
                    <a:pt x="29" y="25"/>
                    <a:pt x="30" y="28"/>
                    <a:pt x="29" y="33"/>
                  </a:cubicBezTo>
                  <a:cubicBezTo>
                    <a:pt x="29" y="34"/>
                    <a:pt x="29" y="35"/>
                    <a:pt x="29" y="35"/>
                  </a:cubicBezTo>
                  <a:cubicBezTo>
                    <a:pt x="28" y="39"/>
                    <a:pt x="26" y="42"/>
                    <a:pt x="23" y="44"/>
                  </a:cubicBezTo>
                  <a:cubicBezTo>
                    <a:pt x="20" y="46"/>
                    <a:pt x="17" y="46"/>
                    <a:pt x="12" y="45"/>
                  </a:cubicBezTo>
                  <a:cubicBezTo>
                    <a:pt x="0" y="42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64">
              <a:extLst>
                <a:ext uri="{FF2B5EF4-FFF2-40B4-BE49-F238E27FC236}">
                  <a16:creationId xmlns:a16="http://schemas.microsoft.com/office/drawing/2014/main" id="{5F90A49E-F9A1-4D4F-98D5-BFD88958F5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55938" y="3781425"/>
              <a:ext cx="230188" cy="307975"/>
            </a:xfrm>
            <a:custGeom>
              <a:avLst/>
              <a:gdLst>
                <a:gd name="T0" fmla="*/ 16 w 36"/>
                <a:gd name="T1" fmla="*/ 20 h 48"/>
                <a:gd name="T2" fmla="*/ 19 w 36"/>
                <a:gd name="T3" fmla="*/ 21 h 48"/>
                <a:gd name="T4" fmla="*/ 24 w 36"/>
                <a:gd name="T5" fmla="*/ 20 h 48"/>
                <a:gd name="T6" fmla="*/ 27 w 36"/>
                <a:gd name="T7" fmla="*/ 16 h 48"/>
                <a:gd name="T8" fmla="*/ 27 w 36"/>
                <a:gd name="T9" fmla="*/ 14 h 48"/>
                <a:gd name="T10" fmla="*/ 27 w 36"/>
                <a:gd name="T11" fmla="*/ 11 h 48"/>
                <a:gd name="T12" fmla="*/ 23 w 36"/>
                <a:gd name="T13" fmla="*/ 8 h 48"/>
                <a:gd name="T14" fmla="*/ 20 w 36"/>
                <a:gd name="T15" fmla="*/ 8 h 48"/>
                <a:gd name="T16" fmla="*/ 16 w 36"/>
                <a:gd name="T17" fmla="*/ 20 h 48"/>
                <a:gd name="T18" fmla="*/ 0 w 36"/>
                <a:gd name="T19" fmla="*/ 43 h 48"/>
                <a:gd name="T20" fmla="*/ 14 w 36"/>
                <a:gd name="T21" fmla="*/ 0 h 48"/>
                <a:gd name="T22" fmla="*/ 24 w 36"/>
                <a:gd name="T23" fmla="*/ 3 h 48"/>
                <a:gd name="T24" fmla="*/ 29 w 36"/>
                <a:gd name="T25" fmla="*/ 4 h 48"/>
                <a:gd name="T26" fmla="*/ 33 w 36"/>
                <a:gd name="T27" fmla="*/ 6 h 48"/>
                <a:gd name="T28" fmla="*/ 35 w 36"/>
                <a:gd name="T29" fmla="*/ 9 h 48"/>
                <a:gd name="T30" fmla="*/ 36 w 36"/>
                <a:gd name="T31" fmla="*/ 12 h 48"/>
                <a:gd name="T32" fmla="*/ 35 w 36"/>
                <a:gd name="T33" fmla="*/ 15 h 48"/>
                <a:gd name="T34" fmla="*/ 35 w 36"/>
                <a:gd name="T35" fmla="*/ 17 h 48"/>
                <a:gd name="T36" fmla="*/ 31 w 36"/>
                <a:gd name="T37" fmla="*/ 23 h 48"/>
                <a:gd name="T38" fmla="*/ 26 w 36"/>
                <a:gd name="T39" fmla="*/ 26 h 48"/>
                <a:gd name="T40" fmla="*/ 26 w 36"/>
                <a:gd name="T41" fmla="*/ 48 h 48"/>
                <a:gd name="T42" fmla="*/ 17 w 36"/>
                <a:gd name="T43" fmla="*/ 46 h 48"/>
                <a:gd name="T44" fmla="*/ 18 w 36"/>
                <a:gd name="T45" fmla="*/ 26 h 48"/>
                <a:gd name="T46" fmla="*/ 15 w 36"/>
                <a:gd name="T47" fmla="*/ 25 h 48"/>
                <a:gd name="T48" fmla="*/ 9 w 36"/>
                <a:gd name="T49" fmla="*/ 45 h 48"/>
                <a:gd name="T50" fmla="*/ 0 w 36"/>
                <a:gd name="T51" fmla="*/ 4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48">
                  <a:moveTo>
                    <a:pt x="16" y="20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21" y="21"/>
                    <a:pt x="22" y="21"/>
                    <a:pt x="24" y="20"/>
                  </a:cubicBezTo>
                  <a:cubicBezTo>
                    <a:pt x="25" y="19"/>
                    <a:pt x="26" y="18"/>
                    <a:pt x="27" y="16"/>
                  </a:cubicBezTo>
                  <a:cubicBezTo>
                    <a:pt x="27" y="15"/>
                    <a:pt x="27" y="15"/>
                    <a:pt x="27" y="14"/>
                  </a:cubicBezTo>
                  <a:cubicBezTo>
                    <a:pt x="27" y="13"/>
                    <a:pt x="27" y="12"/>
                    <a:pt x="27" y="11"/>
                  </a:cubicBezTo>
                  <a:cubicBezTo>
                    <a:pt x="26" y="10"/>
                    <a:pt x="25" y="9"/>
                    <a:pt x="23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6" y="20"/>
                    <a:pt x="16" y="20"/>
                    <a:pt x="16" y="20"/>
                  </a:cubicBezTo>
                  <a:close/>
                  <a:moveTo>
                    <a:pt x="0" y="4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6" y="3"/>
                    <a:pt x="28" y="3"/>
                    <a:pt x="29" y="4"/>
                  </a:cubicBezTo>
                  <a:cubicBezTo>
                    <a:pt x="30" y="4"/>
                    <a:pt x="32" y="5"/>
                    <a:pt x="33" y="6"/>
                  </a:cubicBezTo>
                  <a:cubicBezTo>
                    <a:pt x="34" y="7"/>
                    <a:pt x="34" y="8"/>
                    <a:pt x="35" y="9"/>
                  </a:cubicBezTo>
                  <a:cubicBezTo>
                    <a:pt x="35" y="10"/>
                    <a:pt x="36" y="11"/>
                    <a:pt x="36" y="12"/>
                  </a:cubicBezTo>
                  <a:cubicBezTo>
                    <a:pt x="36" y="13"/>
                    <a:pt x="36" y="14"/>
                    <a:pt x="35" y="15"/>
                  </a:cubicBezTo>
                  <a:cubicBezTo>
                    <a:pt x="35" y="15"/>
                    <a:pt x="35" y="16"/>
                    <a:pt x="35" y="17"/>
                  </a:cubicBezTo>
                  <a:cubicBezTo>
                    <a:pt x="34" y="19"/>
                    <a:pt x="33" y="22"/>
                    <a:pt x="31" y="23"/>
                  </a:cubicBezTo>
                  <a:cubicBezTo>
                    <a:pt x="30" y="25"/>
                    <a:pt x="28" y="26"/>
                    <a:pt x="26" y="26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0" y="43"/>
                    <a:pt x="0" y="43"/>
                    <a:pt x="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65">
              <a:extLst>
                <a:ext uri="{FF2B5EF4-FFF2-40B4-BE49-F238E27FC236}">
                  <a16:creationId xmlns:a16="http://schemas.microsoft.com/office/drawing/2014/main" id="{C50D871C-0F47-425B-83AC-51E99EBF6A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5326" y="3832225"/>
              <a:ext cx="204788" cy="296863"/>
            </a:xfrm>
            <a:custGeom>
              <a:avLst/>
              <a:gdLst>
                <a:gd name="T0" fmla="*/ 64 w 129"/>
                <a:gd name="T1" fmla="*/ 114 h 187"/>
                <a:gd name="T2" fmla="*/ 85 w 129"/>
                <a:gd name="T3" fmla="*/ 118 h 187"/>
                <a:gd name="T4" fmla="*/ 97 w 129"/>
                <a:gd name="T5" fmla="*/ 49 h 187"/>
                <a:gd name="T6" fmla="*/ 64 w 129"/>
                <a:gd name="T7" fmla="*/ 114 h 187"/>
                <a:gd name="T8" fmla="*/ 64 w 129"/>
                <a:gd name="T9" fmla="*/ 114 h 187"/>
                <a:gd name="T10" fmla="*/ 0 w 129"/>
                <a:gd name="T11" fmla="*/ 167 h 187"/>
                <a:gd name="T12" fmla="*/ 89 w 129"/>
                <a:gd name="T13" fmla="*/ 0 h 187"/>
                <a:gd name="T14" fmla="*/ 129 w 129"/>
                <a:gd name="T15" fmla="*/ 9 h 187"/>
                <a:gd name="T16" fmla="*/ 109 w 129"/>
                <a:gd name="T17" fmla="*/ 187 h 187"/>
                <a:gd name="T18" fmla="*/ 77 w 129"/>
                <a:gd name="T19" fmla="*/ 179 h 187"/>
                <a:gd name="T20" fmla="*/ 81 w 129"/>
                <a:gd name="T21" fmla="*/ 142 h 187"/>
                <a:gd name="T22" fmla="*/ 52 w 129"/>
                <a:gd name="T23" fmla="*/ 134 h 187"/>
                <a:gd name="T24" fmla="*/ 36 w 129"/>
                <a:gd name="T25" fmla="*/ 171 h 187"/>
                <a:gd name="T26" fmla="*/ 0 w 129"/>
                <a:gd name="T27" fmla="*/ 167 h 187"/>
                <a:gd name="T28" fmla="*/ 0 w 129"/>
                <a:gd name="T29" fmla="*/ 16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87">
                  <a:moveTo>
                    <a:pt x="64" y="114"/>
                  </a:moveTo>
                  <a:lnTo>
                    <a:pt x="85" y="118"/>
                  </a:lnTo>
                  <a:lnTo>
                    <a:pt x="97" y="49"/>
                  </a:lnTo>
                  <a:lnTo>
                    <a:pt x="64" y="114"/>
                  </a:lnTo>
                  <a:lnTo>
                    <a:pt x="64" y="114"/>
                  </a:lnTo>
                  <a:close/>
                  <a:moveTo>
                    <a:pt x="0" y="167"/>
                  </a:moveTo>
                  <a:lnTo>
                    <a:pt x="89" y="0"/>
                  </a:lnTo>
                  <a:lnTo>
                    <a:pt x="129" y="9"/>
                  </a:lnTo>
                  <a:lnTo>
                    <a:pt x="109" y="187"/>
                  </a:lnTo>
                  <a:lnTo>
                    <a:pt x="77" y="179"/>
                  </a:lnTo>
                  <a:lnTo>
                    <a:pt x="81" y="142"/>
                  </a:lnTo>
                  <a:lnTo>
                    <a:pt x="52" y="134"/>
                  </a:lnTo>
                  <a:lnTo>
                    <a:pt x="36" y="171"/>
                  </a:lnTo>
                  <a:lnTo>
                    <a:pt x="0" y="167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6">
              <a:extLst>
                <a:ext uri="{FF2B5EF4-FFF2-40B4-BE49-F238E27FC236}">
                  <a16:creationId xmlns:a16="http://schemas.microsoft.com/office/drawing/2014/main" id="{93C970EE-B39C-4397-A31E-CE11B3C6D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3" y="3865563"/>
              <a:ext cx="238125" cy="301625"/>
            </a:xfrm>
            <a:custGeom>
              <a:avLst/>
              <a:gdLst>
                <a:gd name="T0" fmla="*/ 0 w 150"/>
                <a:gd name="T1" fmla="*/ 170 h 190"/>
                <a:gd name="T2" fmla="*/ 57 w 150"/>
                <a:gd name="T3" fmla="*/ 0 h 190"/>
                <a:gd name="T4" fmla="*/ 81 w 150"/>
                <a:gd name="T5" fmla="*/ 4 h 190"/>
                <a:gd name="T6" fmla="*/ 89 w 150"/>
                <a:gd name="T7" fmla="*/ 101 h 190"/>
                <a:gd name="T8" fmla="*/ 117 w 150"/>
                <a:gd name="T9" fmla="*/ 12 h 190"/>
                <a:gd name="T10" fmla="*/ 150 w 150"/>
                <a:gd name="T11" fmla="*/ 16 h 190"/>
                <a:gd name="T12" fmla="*/ 93 w 150"/>
                <a:gd name="T13" fmla="*/ 190 h 190"/>
                <a:gd name="T14" fmla="*/ 69 w 150"/>
                <a:gd name="T15" fmla="*/ 186 h 190"/>
                <a:gd name="T16" fmla="*/ 61 w 150"/>
                <a:gd name="T17" fmla="*/ 81 h 190"/>
                <a:gd name="T18" fmla="*/ 28 w 150"/>
                <a:gd name="T19" fmla="*/ 178 h 190"/>
                <a:gd name="T20" fmla="*/ 0 w 150"/>
                <a:gd name="T21" fmla="*/ 170 h 190"/>
                <a:gd name="T22" fmla="*/ 0 w 150"/>
                <a:gd name="T23" fmla="*/ 17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0" h="190">
                  <a:moveTo>
                    <a:pt x="0" y="170"/>
                  </a:moveTo>
                  <a:lnTo>
                    <a:pt x="57" y="0"/>
                  </a:lnTo>
                  <a:lnTo>
                    <a:pt x="81" y="4"/>
                  </a:lnTo>
                  <a:lnTo>
                    <a:pt x="89" y="101"/>
                  </a:lnTo>
                  <a:lnTo>
                    <a:pt x="117" y="12"/>
                  </a:lnTo>
                  <a:lnTo>
                    <a:pt x="150" y="16"/>
                  </a:lnTo>
                  <a:lnTo>
                    <a:pt x="93" y="190"/>
                  </a:lnTo>
                  <a:lnTo>
                    <a:pt x="69" y="186"/>
                  </a:lnTo>
                  <a:lnTo>
                    <a:pt x="61" y="81"/>
                  </a:lnTo>
                  <a:lnTo>
                    <a:pt x="28" y="178"/>
                  </a:lnTo>
                  <a:lnTo>
                    <a:pt x="0" y="17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7">
              <a:extLst>
                <a:ext uri="{FF2B5EF4-FFF2-40B4-BE49-F238E27FC236}">
                  <a16:creationId xmlns:a16="http://schemas.microsoft.com/office/drawing/2014/main" id="{1794B9E1-5F20-49A8-92F9-C88A52F7D4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25851" y="3903663"/>
              <a:ext cx="225425" cy="288925"/>
            </a:xfrm>
            <a:custGeom>
              <a:avLst/>
              <a:gdLst>
                <a:gd name="T0" fmla="*/ 10 w 35"/>
                <a:gd name="T1" fmla="*/ 38 h 45"/>
                <a:gd name="T2" fmla="*/ 12 w 35"/>
                <a:gd name="T3" fmla="*/ 38 h 45"/>
                <a:gd name="T4" fmla="*/ 14 w 35"/>
                <a:gd name="T5" fmla="*/ 39 h 45"/>
                <a:gd name="T6" fmla="*/ 15 w 35"/>
                <a:gd name="T7" fmla="*/ 38 h 45"/>
                <a:gd name="T8" fmla="*/ 17 w 35"/>
                <a:gd name="T9" fmla="*/ 38 h 45"/>
                <a:gd name="T10" fmla="*/ 17 w 35"/>
                <a:gd name="T11" fmla="*/ 37 h 45"/>
                <a:gd name="T12" fmla="*/ 18 w 35"/>
                <a:gd name="T13" fmla="*/ 36 h 45"/>
                <a:gd name="T14" fmla="*/ 19 w 35"/>
                <a:gd name="T15" fmla="*/ 34 h 45"/>
                <a:gd name="T16" fmla="*/ 19 w 35"/>
                <a:gd name="T17" fmla="*/ 32 h 45"/>
                <a:gd name="T18" fmla="*/ 25 w 35"/>
                <a:gd name="T19" fmla="*/ 15 h 45"/>
                <a:gd name="T20" fmla="*/ 26 w 35"/>
                <a:gd name="T21" fmla="*/ 13 h 45"/>
                <a:gd name="T22" fmla="*/ 26 w 35"/>
                <a:gd name="T23" fmla="*/ 12 h 45"/>
                <a:gd name="T24" fmla="*/ 25 w 35"/>
                <a:gd name="T25" fmla="*/ 9 h 45"/>
                <a:gd name="T26" fmla="*/ 22 w 35"/>
                <a:gd name="T27" fmla="*/ 8 h 45"/>
                <a:gd name="T28" fmla="*/ 20 w 35"/>
                <a:gd name="T29" fmla="*/ 7 h 45"/>
                <a:gd name="T30" fmla="*/ 10 w 35"/>
                <a:gd name="T31" fmla="*/ 38 h 45"/>
                <a:gd name="T32" fmla="*/ 0 w 35"/>
                <a:gd name="T33" fmla="*/ 42 h 45"/>
                <a:gd name="T34" fmla="*/ 13 w 35"/>
                <a:gd name="T35" fmla="*/ 0 h 45"/>
                <a:gd name="T36" fmla="*/ 24 w 35"/>
                <a:gd name="T37" fmla="*/ 2 h 45"/>
                <a:gd name="T38" fmla="*/ 30 w 35"/>
                <a:gd name="T39" fmla="*/ 4 h 45"/>
                <a:gd name="T40" fmla="*/ 34 w 35"/>
                <a:gd name="T41" fmla="*/ 7 h 45"/>
                <a:gd name="T42" fmla="*/ 35 w 35"/>
                <a:gd name="T43" fmla="*/ 12 h 45"/>
                <a:gd name="T44" fmla="*/ 34 w 35"/>
                <a:gd name="T45" fmla="*/ 15 h 45"/>
                <a:gd name="T46" fmla="*/ 33 w 35"/>
                <a:gd name="T47" fmla="*/ 18 h 45"/>
                <a:gd name="T48" fmla="*/ 29 w 35"/>
                <a:gd name="T49" fmla="*/ 33 h 45"/>
                <a:gd name="T50" fmla="*/ 25 w 35"/>
                <a:gd name="T51" fmla="*/ 41 h 45"/>
                <a:gd name="T52" fmla="*/ 19 w 35"/>
                <a:gd name="T53" fmla="*/ 45 h 45"/>
                <a:gd name="T54" fmla="*/ 10 w 35"/>
                <a:gd name="T55" fmla="*/ 44 h 45"/>
                <a:gd name="T56" fmla="*/ 0 w 35"/>
                <a:gd name="T57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45">
                  <a:moveTo>
                    <a:pt x="10" y="38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4" y="39"/>
                    <a:pt x="15" y="39"/>
                    <a:pt x="15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6"/>
                    <a:pt x="18" y="36"/>
                  </a:cubicBezTo>
                  <a:cubicBezTo>
                    <a:pt x="18" y="35"/>
                    <a:pt x="19" y="35"/>
                    <a:pt x="19" y="34"/>
                  </a:cubicBezTo>
                  <a:cubicBezTo>
                    <a:pt x="19" y="34"/>
                    <a:pt x="19" y="33"/>
                    <a:pt x="19" y="3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4"/>
                    <a:pt x="25" y="14"/>
                    <a:pt x="26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1"/>
                    <a:pt x="26" y="10"/>
                    <a:pt x="25" y="9"/>
                  </a:cubicBezTo>
                  <a:cubicBezTo>
                    <a:pt x="24" y="9"/>
                    <a:pt x="23" y="8"/>
                    <a:pt x="22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0" y="38"/>
                    <a:pt x="10" y="38"/>
                    <a:pt x="10" y="38"/>
                  </a:cubicBezTo>
                  <a:close/>
                  <a:moveTo>
                    <a:pt x="0" y="42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2"/>
                    <a:pt x="28" y="3"/>
                    <a:pt x="30" y="4"/>
                  </a:cubicBezTo>
                  <a:cubicBezTo>
                    <a:pt x="32" y="5"/>
                    <a:pt x="33" y="6"/>
                    <a:pt x="34" y="7"/>
                  </a:cubicBezTo>
                  <a:cubicBezTo>
                    <a:pt x="34" y="9"/>
                    <a:pt x="35" y="10"/>
                    <a:pt x="35" y="12"/>
                  </a:cubicBezTo>
                  <a:cubicBezTo>
                    <a:pt x="35" y="13"/>
                    <a:pt x="34" y="14"/>
                    <a:pt x="34" y="15"/>
                  </a:cubicBezTo>
                  <a:cubicBezTo>
                    <a:pt x="34" y="16"/>
                    <a:pt x="34" y="17"/>
                    <a:pt x="33" y="18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7" y="37"/>
                    <a:pt x="26" y="39"/>
                    <a:pt x="25" y="41"/>
                  </a:cubicBezTo>
                  <a:cubicBezTo>
                    <a:pt x="23" y="43"/>
                    <a:pt x="21" y="44"/>
                    <a:pt x="19" y="45"/>
                  </a:cubicBezTo>
                  <a:cubicBezTo>
                    <a:pt x="17" y="45"/>
                    <a:pt x="14" y="45"/>
                    <a:pt x="10" y="44"/>
                  </a:cubicBezTo>
                  <a:cubicBezTo>
                    <a:pt x="0" y="42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68">
              <a:extLst>
                <a:ext uri="{FF2B5EF4-FFF2-40B4-BE49-F238E27FC236}">
                  <a16:creationId xmlns:a16="http://schemas.microsoft.com/office/drawing/2014/main" id="{72F15C77-0D2B-410F-B21F-AC15734761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8088" y="3884613"/>
              <a:ext cx="141288" cy="173038"/>
            </a:xfrm>
            <a:custGeom>
              <a:avLst/>
              <a:gdLst>
                <a:gd name="T0" fmla="*/ 21 w 22"/>
                <a:gd name="T1" fmla="*/ 0 h 27"/>
                <a:gd name="T2" fmla="*/ 18 w 22"/>
                <a:gd name="T3" fmla="*/ 1 h 27"/>
                <a:gd name="T4" fmla="*/ 14 w 22"/>
                <a:gd name="T5" fmla="*/ 16 h 27"/>
                <a:gd name="T6" fmla="*/ 6 w 22"/>
                <a:gd name="T7" fmla="*/ 23 h 27"/>
                <a:gd name="T8" fmla="*/ 0 w 22"/>
                <a:gd name="T9" fmla="*/ 25 h 27"/>
                <a:gd name="T10" fmla="*/ 2 w 22"/>
                <a:gd name="T11" fmla="*/ 27 h 27"/>
                <a:gd name="T12" fmla="*/ 7 w 22"/>
                <a:gd name="T13" fmla="*/ 25 h 27"/>
                <a:gd name="T14" fmla="*/ 16 w 22"/>
                <a:gd name="T15" fmla="*/ 17 h 27"/>
                <a:gd name="T16" fmla="*/ 21 w 22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7">
                  <a:moveTo>
                    <a:pt x="21" y="0"/>
                  </a:moveTo>
                  <a:cubicBezTo>
                    <a:pt x="20" y="0"/>
                    <a:pt x="19" y="1"/>
                    <a:pt x="18" y="1"/>
                  </a:cubicBezTo>
                  <a:cubicBezTo>
                    <a:pt x="19" y="6"/>
                    <a:pt x="17" y="11"/>
                    <a:pt x="14" y="16"/>
                  </a:cubicBezTo>
                  <a:cubicBezTo>
                    <a:pt x="13" y="19"/>
                    <a:pt x="9" y="21"/>
                    <a:pt x="6" y="23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6"/>
                    <a:pt x="1" y="27"/>
                    <a:pt x="2" y="27"/>
                  </a:cubicBezTo>
                  <a:cubicBezTo>
                    <a:pt x="3" y="27"/>
                    <a:pt x="5" y="26"/>
                    <a:pt x="7" y="25"/>
                  </a:cubicBezTo>
                  <a:cubicBezTo>
                    <a:pt x="11" y="23"/>
                    <a:pt x="14" y="20"/>
                    <a:pt x="16" y="17"/>
                  </a:cubicBezTo>
                  <a:cubicBezTo>
                    <a:pt x="19" y="13"/>
                    <a:pt x="22" y="6"/>
                    <a:pt x="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9">
              <a:extLst>
                <a:ext uri="{FF2B5EF4-FFF2-40B4-BE49-F238E27FC236}">
                  <a16:creationId xmlns:a16="http://schemas.microsoft.com/office/drawing/2014/main" id="{3F8F5E12-B20A-451E-B7FD-5BE54822F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6738" y="3536950"/>
              <a:ext cx="115888" cy="147638"/>
            </a:xfrm>
            <a:custGeom>
              <a:avLst/>
              <a:gdLst>
                <a:gd name="T0" fmla="*/ 1 w 18"/>
                <a:gd name="T1" fmla="*/ 4 h 23"/>
                <a:gd name="T2" fmla="*/ 14 w 18"/>
                <a:gd name="T3" fmla="*/ 2 h 23"/>
                <a:gd name="T4" fmla="*/ 18 w 18"/>
                <a:gd name="T5" fmla="*/ 12 h 23"/>
                <a:gd name="T6" fmla="*/ 17 w 18"/>
                <a:gd name="T7" fmla="*/ 19 h 23"/>
                <a:gd name="T8" fmla="*/ 13 w 18"/>
                <a:gd name="T9" fmla="*/ 8 h 23"/>
                <a:gd name="T10" fmla="*/ 12 w 18"/>
                <a:gd name="T11" fmla="*/ 21 h 23"/>
                <a:gd name="T12" fmla="*/ 8 w 18"/>
                <a:gd name="T13" fmla="*/ 9 h 23"/>
                <a:gd name="T14" fmla="*/ 8 w 18"/>
                <a:gd name="T15" fmla="*/ 17 h 23"/>
                <a:gd name="T16" fmla="*/ 6 w 18"/>
                <a:gd name="T17" fmla="*/ 19 h 23"/>
                <a:gd name="T18" fmla="*/ 4 w 18"/>
                <a:gd name="T19" fmla="*/ 9 h 23"/>
                <a:gd name="T20" fmla="*/ 3 w 18"/>
                <a:gd name="T21" fmla="*/ 15 h 23"/>
                <a:gd name="T22" fmla="*/ 1 w 18"/>
                <a:gd name="T23" fmla="*/ 10 h 23"/>
                <a:gd name="T24" fmla="*/ 1 w 18"/>
                <a:gd name="T25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23">
                  <a:moveTo>
                    <a:pt x="1" y="4"/>
                  </a:moveTo>
                  <a:cubicBezTo>
                    <a:pt x="4" y="0"/>
                    <a:pt x="10" y="1"/>
                    <a:pt x="14" y="2"/>
                  </a:cubicBezTo>
                  <a:cubicBezTo>
                    <a:pt x="17" y="3"/>
                    <a:pt x="17" y="7"/>
                    <a:pt x="18" y="12"/>
                  </a:cubicBezTo>
                  <a:cubicBezTo>
                    <a:pt x="18" y="15"/>
                    <a:pt x="18" y="18"/>
                    <a:pt x="17" y="19"/>
                  </a:cubicBezTo>
                  <a:cubicBezTo>
                    <a:pt x="13" y="22"/>
                    <a:pt x="13" y="11"/>
                    <a:pt x="13" y="8"/>
                  </a:cubicBezTo>
                  <a:cubicBezTo>
                    <a:pt x="13" y="8"/>
                    <a:pt x="14" y="20"/>
                    <a:pt x="12" y="21"/>
                  </a:cubicBezTo>
                  <a:cubicBezTo>
                    <a:pt x="8" y="23"/>
                    <a:pt x="8" y="12"/>
                    <a:pt x="8" y="9"/>
                  </a:cubicBezTo>
                  <a:cubicBezTo>
                    <a:pt x="9" y="12"/>
                    <a:pt x="9" y="16"/>
                    <a:pt x="8" y="17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4" y="17"/>
                    <a:pt x="4" y="9"/>
                    <a:pt x="4" y="9"/>
                  </a:cubicBezTo>
                  <a:cubicBezTo>
                    <a:pt x="4" y="10"/>
                    <a:pt x="5" y="16"/>
                    <a:pt x="3" y="15"/>
                  </a:cubicBezTo>
                  <a:cubicBezTo>
                    <a:pt x="1" y="14"/>
                    <a:pt x="1" y="11"/>
                    <a:pt x="1" y="10"/>
                  </a:cubicBezTo>
                  <a:cubicBezTo>
                    <a:pt x="0" y="8"/>
                    <a:pt x="0" y="5"/>
                    <a:pt x="1" y="4"/>
                  </a:cubicBezTo>
                  <a:close/>
                </a:path>
              </a:pathLst>
            </a:custGeom>
            <a:solidFill>
              <a:srgbClr val="F58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70">
              <a:extLst>
                <a:ext uri="{FF2B5EF4-FFF2-40B4-BE49-F238E27FC236}">
                  <a16:creationId xmlns:a16="http://schemas.microsoft.com/office/drawing/2014/main" id="{42105508-BE35-4D6E-B12C-425EA8242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5263" y="3890963"/>
              <a:ext cx="204788" cy="147638"/>
            </a:xfrm>
            <a:custGeom>
              <a:avLst/>
              <a:gdLst>
                <a:gd name="T0" fmla="*/ 29 w 32"/>
                <a:gd name="T1" fmla="*/ 1 h 23"/>
                <a:gd name="T2" fmla="*/ 16 w 32"/>
                <a:gd name="T3" fmla="*/ 1 h 23"/>
                <a:gd name="T4" fmla="*/ 11 w 32"/>
                <a:gd name="T5" fmla="*/ 1 h 23"/>
                <a:gd name="T6" fmla="*/ 6 w 32"/>
                <a:gd name="T7" fmla="*/ 2 h 23"/>
                <a:gd name="T8" fmla="*/ 9 w 32"/>
                <a:gd name="T9" fmla="*/ 4 h 23"/>
                <a:gd name="T10" fmla="*/ 13 w 32"/>
                <a:gd name="T11" fmla="*/ 6 h 23"/>
                <a:gd name="T12" fmla="*/ 7 w 32"/>
                <a:gd name="T13" fmla="*/ 10 h 23"/>
                <a:gd name="T14" fmla="*/ 3 w 32"/>
                <a:gd name="T15" fmla="*/ 14 h 23"/>
                <a:gd name="T16" fmla="*/ 12 w 32"/>
                <a:gd name="T17" fmla="*/ 12 h 23"/>
                <a:gd name="T18" fmla="*/ 5 w 32"/>
                <a:gd name="T19" fmla="*/ 15 h 23"/>
                <a:gd name="T20" fmla="*/ 2 w 32"/>
                <a:gd name="T21" fmla="*/ 18 h 23"/>
                <a:gd name="T22" fmla="*/ 7 w 32"/>
                <a:gd name="T23" fmla="*/ 18 h 23"/>
                <a:gd name="T24" fmla="*/ 12 w 32"/>
                <a:gd name="T25" fmla="*/ 15 h 23"/>
                <a:gd name="T26" fmla="*/ 6 w 32"/>
                <a:gd name="T27" fmla="*/ 21 h 23"/>
                <a:gd name="T28" fmla="*/ 14 w 32"/>
                <a:gd name="T29" fmla="*/ 18 h 23"/>
                <a:gd name="T30" fmla="*/ 10 w 32"/>
                <a:gd name="T31" fmla="*/ 22 h 23"/>
                <a:gd name="T32" fmla="*/ 13 w 32"/>
                <a:gd name="T33" fmla="*/ 22 h 23"/>
                <a:gd name="T34" fmla="*/ 17 w 32"/>
                <a:gd name="T35" fmla="*/ 19 h 23"/>
                <a:gd name="T36" fmla="*/ 20 w 32"/>
                <a:gd name="T37" fmla="*/ 17 h 23"/>
                <a:gd name="T38" fmla="*/ 26 w 32"/>
                <a:gd name="T39" fmla="*/ 13 h 23"/>
                <a:gd name="T40" fmla="*/ 32 w 32"/>
                <a:gd name="T41" fmla="*/ 7 h 23"/>
                <a:gd name="T42" fmla="*/ 29 w 32"/>
                <a:gd name="T4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" h="23">
                  <a:moveTo>
                    <a:pt x="29" y="1"/>
                  </a:moveTo>
                  <a:cubicBezTo>
                    <a:pt x="25" y="0"/>
                    <a:pt x="20" y="1"/>
                    <a:pt x="16" y="1"/>
                  </a:cubicBezTo>
                  <a:cubicBezTo>
                    <a:pt x="14" y="1"/>
                    <a:pt x="12" y="1"/>
                    <a:pt x="11" y="1"/>
                  </a:cubicBezTo>
                  <a:cubicBezTo>
                    <a:pt x="9" y="1"/>
                    <a:pt x="7" y="0"/>
                    <a:pt x="6" y="2"/>
                  </a:cubicBezTo>
                  <a:cubicBezTo>
                    <a:pt x="6" y="3"/>
                    <a:pt x="8" y="4"/>
                    <a:pt x="9" y="4"/>
                  </a:cubicBezTo>
                  <a:cubicBezTo>
                    <a:pt x="10" y="4"/>
                    <a:pt x="13" y="4"/>
                    <a:pt x="13" y="6"/>
                  </a:cubicBezTo>
                  <a:cubicBezTo>
                    <a:pt x="14" y="8"/>
                    <a:pt x="9" y="9"/>
                    <a:pt x="7" y="10"/>
                  </a:cubicBezTo>
                  <a:cubicBezTo>
                    <a:pt x="5" y="11"/>
                    <a:pt x="0" y="12"/>
                    <a:pt x="3" y="14"/>
                  </a:cubicBezTo>
                  <a:cubicBezTo>
                    <a:pt x="5" y="15"/>
                    <a:pt x="10" y="13"/>
                    <a:pt x="12" y="12"/>
                  </a:cubicBezTo>
                  <a:cubicBezTo>
                    <a:pt x="9" y="12"/>
                    <a:pt x="7" y="13"/>
                    <a:pt x="5" y="15"/>
                  </a:cubicBezTo>
                  <a:cubicBezTo>
                    <a:pt x="4" y="15"/>
                    <a:pt x="2" y="16"/>
                    <a:pt x="2" y="18"/>
                  </a:cubicBezTo>
                  <a:cubicBezTo>
                    <a:pt x="2" y="20"/>
                    <a:pt x="6" y="18"/>
                    <a:pt x="7" y="18"/>
                  </a:cubicBezTo>
                  <a:cubicBezTo>
                    <a:pt x="10" y="17"/>
                    <a:pt x="10" y="16"/>
                    <a:pt x="12" y="15"/>
                  </a:cubicBezTo>
                  <a:cubicBezTo>
                    <a:pt x="10" y="16"/>
                    <a:pt x="3" y="19"/>
                    <a:pt x="6" y="21"/>
                  </a:cubicBezTo>
                  <a:cubicBezTo>
                    <a:pt x="7" y="23"/>
                    <a:pt x="12" y="19"/>
                    <a:pt x="14" y="18"/>
                  </a:cubicBezTo>
                  <a:cubicBezTo>
                    <a:pt x="13" y="19"/>
                    <a:pt x="10" y="20"/>
                    <a:pt x="10" y="22"/>
                  </a:cubicBezTo>
                  <a:cubicBezTo>
                    <a:pt x="10" y="23"/>
                    <a:pt x="12" y="22"/>
                    <a:pt x="13" y="22"/>
                  </a:cubicBezTo>
                  <a:cubicBezTo>
                    <a:pt x="14" y="21"/>
                    <a:pt x="16" y="20"/>
                    <a:pt x="17" y="19"/>
                  </a:cubicBezTo>
                  <a:cubicBezTo>
                    <a:pt x="18" y="19"/>
                    <a:pt x="19" y="18"/>
                    <a:pt x="20" y="17"/>
                  </a:cubicBezTo>
                  <a:cubicBezTo>
                    <a:pt x="22" y="15"/>
                    <a:pt x="24" y="15"/>
                    <a:pt x="26" y="13"/>
                  </a:cubicBezTo>
                  <a:cubicBezTo>
                    <a:pt x="28" y="11"/>
                    <a:pt x="30" y="9"/>
                    <a:pt x="32" y="7"/>
                  </a:cubicBezTo>
                  <a:cubicBezTo>
                    <a:pt x="28" y="6"/>
                    <a:pt x="32" y="3"/>
                    <a:pt x="29" y="1"/>
                  </a:cubicBezTo>
                  <a:close/>
                </a:path>
              </a:pathLst>
            </a:custGeom>
            <a:solidFill>
              <a:srgbClr val="F58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71">
              <a:extLst>
                <a:ext uri="{FF2B5EF4-FFF2-40B4-BE49-F238E27FC236}">
                  <a16:creationId xmlns:a16="http://schemas.microsoft.com/office/drawing/2014/main" id="{4BE1C678-F042-4880-B744-534289A0B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2901" y="3344863"/>
              <a:ext cx="415925" cy="630238"/>
            </a:xfrm>
            <a:custGeom>
              <a:avLst/>
              <a:gdLst>
                <a:gd name="T0" fmla="*/ 0 w 65"/>
                <a:gd name="T1" fmla="*/ 85 h 98"/>
                <a:gd name="T2" fmla="*/ 6 w 65"/>
                <a:gd name="T3" fmla="*/ 98 h 98"/>
                <a:gd name="T4" fmla="*/ 62 w 65"/>
                <a:gd name="T5" fmla="*/ 63 h 98"/>
                <a:gd name="T6" fmla="*/ 18 w 65"/>
                <a:gd name="T7" fmla="*/ 3 h 98"/>
                <a:gd name="T8" fmla="*/ 10 w 65"/>
                <a:gd name="T9" fmla="*/ 30 h 98"/>
                <a:gd name="T10" fmla="*/ 38 w 65"/>
                <a:gd name="T11" fmla="*/ 62 h 98"/>
                <a:gd name="T12" fmla="*/ 0 w 65"/>
                <a:gd name="T13" fmla="*/ 8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98">
                  <a:moveTo>
                    <a:pt x="0" y="85"/>
                  </a:moveTo>
                  <a:cubicBezTo>
                    <a:pt x="6" y="98"/>
                    <a:pt x="6" y="98"/>
                    <a:pt x="6" y="98"/>
                  </a:cubicBezTo>
                  <a:cubicBezTo>
                    <a:pt x="6" y="98"/>
                    <a:pt x="65" y="79"/>
                    <a:pt x="62" y="63"/>
                  </a:cubicBezTo>
                  <a:cubicBezTo>
                    <a:pt x="60" y="50"/>
                    <a:pt x="26" y="4"/>
                    <a:pt x="18" y="3"/>
                  </a:cubicBezTo>
                  <a:cubicBezTo>
                    <a:pt x="8" y="0"/>
                    <a:pt x="4" y="24"/>
                    <a:pt x="10" y="30"/>
                  </a:cubicBezTo>
                  <a:cubicBezTo>
                    <a:pt x="22" y="42"/>
                    <a:pt x="39" y="59"/>
                    <a:pt x="38" y="62"/>
                  </a:cubicBezTo>
                  <a:cubicBezTo>
                    <a:pt x="36" y="65"/>
                    <a:pt x="0" y="85"/>
                    <a:pt x="0" y="85"/>
                  </a:cubicBezTo>
                  <a:close/>
                </a:path>
              </a:pathLst>
            </a:custGeom>
            <a:solidFill>
              <a:srgbClr val="3E66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72">
              <a:extLst>
                <a:ext uri="{FF2B5EF4-FFF2-40B4-BE49-F238E27FC236}">
                  <a16:creationId xmlns:a16="http://schemas.microsoft.com/office/drawing/2014/main" id="{F0624149-9009-4FF3-8C0B-98AF5B394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5976" y="3717925"/>
              <a:ext cx="174625" cy="204788"/>
            </a:xfrm>
            <a:custGeom>
              <a:avLst/>
              <a:gdLst>
                <a:gd name="T0" fmla="*/ 11 w 27"/>
                <a:gd name="T1" fmla="*/ 24 h 32"/>
                <a:gd name="T2" fmla="*/ 13 w 27"/>
                <a:gd name="T3" fmla="*/ 30 h 32"/>
                <a:gd name="T4" fmla="*/ 9 w 27"/>
                <a:gd name="T5" fmla="*/ 27 h 32"/>
                <a:gd name="T6" fmla="*/ 2 w 27"/>
                <a:gd name="T7" fmla="*/ 12 h 32"/>
                <a:gd name="T8" fmla="*/ 0 w 27"/>
                <a:gd name="T9" fmla="*/ 5 h 32"/>
                <a:gd name="T10" fmla="*/ 7 w 27"/>
                <a:gd name="T11" fmla="*/ 0 h 32"/>
                <a:gd name="T12" fmla="*/ 17 w 27"/>
                <a:gd name="T13" fmla="*/ 6 h 32"/>
                <a:gd name="T14" fmla="*/ 22 w 27"/>
                <a:gd name="T15" fmla="*/ 9 h 32"/>
                <a:gd name="T16" fmla="*/ 26 w 27"/>
                <a:gd name="T17" fmla="*/ 12 h 32"/>
                <a:gd name="T18" fmla="*/ 22 w 27"/>
                <a:gd name="T19" fmla="*/ 13 h 32"/>
                <a:gd name="T20" fmla="*/ 17 w 27"/>
                <a:gd name="T21" fmla="*/ 12 h 32"/>
                <a:gd name="T22" fmla="*/ 21 w 27"/>
                <a:gd name="T23" fmla="*/ 19 h 32"/>
                <a:gd name="T24" fmla="*/ 23 w 27"/>
                <a:gd name="T25" fmla="*/ 26 h 32"/>
                <a:gd name="T26" fmla="*/ 17 w 27"/>
                <a:gd name="T27" fmla="*/ 20 h 32"/>
                <a:gd name="T28" fmla="*/ 20 w 27"/>
                <a:gd name="T29" fmla="*/ 24 h 32"/>
                <a:gd name="T30" fmla="*/ 22 w 27"/>
                <a:gd name="T31" fmla="*/ 29 h 32"/>
                <a:gd name="T32" fmla="*/ 15 w 27"/>
                <a:gd name="T33" fmla="*/ 24 h 32"/>
                <a:gd name="T34" fmla="*/ 17 w 27"/>
                <a:gd name="T35" fmla="*/ 26 h 32"/>
                <a:gd name="T36" fmla="*/ 18 w 27"/>
                <a:gd name="T37" fmla="*/ 31 h 32"/>
                <a:gd name="T38" fmla="*/ 11 w 27"/>
                <a:gd name="T3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32">
                  <a:moveTo>
                    <a:pt x="11" y="24"/>
                  </a:moveTo>
                  <a:cubicBezTo>
                    <a:pt x="11" y="25"/>
                    <a:pt x="14" y="28"/>
                    <a:pt x="13" y="30"/>
                  </a:cubicBezTo>
                  <a:cubicBezTo>
                    <a:pt x="12" y="31"/>
                    <a:pt x="9" y="28"/>
                    <a:pt x="9" y="27"/>
                  </a:cubicBezTo>
                  <a:cubicBezTo>
                    <a:pt x="8" y="26"/>
                    <a:pt x="2" y="15"/>
                    <a:pt x="2" y="12"/>
                  </a:cubicBezTo>
                  <a:cubicBezTo>
                    <a:pt x="1" y="9"/>
                    <a:pt x="1" y="7"/>
                    <a:pt x="0" y="5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10" y="2"/>
                    <a:pt x="14" y="5"/>
                    <a:pt x="17" y="6"/>
                  </a:cubicBezTo>
                  <a:cubicBezTo>
                    <a:pt x="19" y="7"/>
                    <a:pt x="21" y="8"/>
                    <a:pt x="22" y="9"/>
                  </a:cubicBezTo>
                  <a:cubicBezTo>
                    <a:pt x="24" y="10"/>
                    <a:pt x="26" y="11"/>
                    <a:pt x="26" y="12"/>
                  </a:cubicBezTo>
                  <a:cubicBezTo>
                    <a:pt x="26" y="14"/>
                    <a:pt x="23" y="13"/>
                    <a:pt x="22" y="13"/>
                  </a:cubicBezTo>
                  <a:cubicBezTo>
                    <a:pt x="21" y="12"/>
                    <a:pt x="19" y="11"/>
                    <a:pt x="17" y="12"/>
                  </a:cubicBezTo>
                  <a:cubicBezTo>
                    <a:pt x="16" y="14"/>
                    <a:pt x="20" y="18"/>
                    <a:pt x="21" y="19"/>
                  </a:cubicBezTo>
                  <a:cubicBezTo>
                    <a:pt x="22" y="21"/>
                    <a:pt x="27" y="26"/>
                    <a:pt x="23" y="26"/>
                  </a:cubicBezTo>
                  <a:cubicBezTo>
                    <a:pt x="22" y="26"/>
                    <a:pt x="18" y="21"/>
                    <a:pt x="17" y="20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6"/>
                    <a:pt x="23" y="28"/>
                    <a:pt x="22" y="29"/>
                  </a:cubicBezTo>
                  <a:cubicBezTo>
                    <a:pt x="20" y="32"/>
                    <a:pt x="16" y="25"/>
                    <a:pt x="15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9"/>
                    <a:pt x="19" y="30"/>
                    <a:pt x="18" y="31"/>
                  </a:cubicBezTo>
                  <a:cubicBezTo>
                    <a:pt x="16" y="32"/>
                    <a:pt x="12" y="26"/>
                    <a:pt x="11" y="24"/>
                  </a:cubicBezTo>
                  <a:close/>
                </a:path>
              </a:pathLst>
            </a:custGeom>
            <a:solidFill>
              <a:srgbClr val="F58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3">
              <a:extLst>
                <a:ext uri="{FF2B5EF4-FFF2-40B4-BE49-F238E27FC236}">
                  <a16:creationId xmlns:a16="http://schemas.microsoft.com/office/drawing/2014/main" id="{78841914-9256-420B-B684-06F9BE7C2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4838" y="2849563"/>
              <a:ext cx="320675" cy="925513"/>
            </a:xfrm>
            <a:custGeom>
              <a:avLst/>
              <a:gdLst>
                <a:gd name="T0" fmla="*/ 45 w 50"/>
                <a:gd name="T1" fmla="*/ 136 h 144"/>
                <a:gd name="T2" fmla="*/ 31 w 50"/>
                <a:gd name="T3" fmla="*/ 144 h 144"/>
                <a:gd name="T4" fmla="*/ 1 w 50"/>
                <a:gd name="T5" fmla="*/ 77 h 144"/>
                <a:gd name="T6" fmla="*/ 15 w 50"/>
                <a:gd name="T7" fmla="*/ 24 h 144"/>
                <a:gd name="T8" fmla="*/ 34 w 50"/>
                <a:gd name="T9" fmla="*/ 1 h 144"/>
                <a:gd name="T10" fmla="*/ 43 w 50"/>
                <a:gd name="T11" fmla="*/ 29 h 144"/>
                <a:gd name="T12" fmla="*/ 25 w 50"/>
                <a:gd name="T13" fmla="*/ 70 h 144"/>
                <a:gd name="T14" fmla="*/ 45 w 50"/>
                <a:gd name="T15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44">
                  <a:moveTo>
                    <a:pt x="45" y="136"/>
                  </a:move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1" y="92"/>
                    <a:pt x="1" y="77"/>
                  </a:cubicBezTo>
                  <a:cubicBezTo>
                    <a:pt x="0" y="65"/>
                    <a:pt x="3" y="50"/>
                    <a:pt x="15" y="24"/>
                  </a:cubicBezTo>
                  <a:cubicBezTo>
                    <a:pt x="22" y="7"/>
                    <a:pt x="30" y="0"/>
                    <a:pt x="34" y="1"/>
                  </a:cubicBezTo>
                  <a:cubicBezTo>
                    <a:pt x="36" y="2"/>
                    <a:pt x="50" y="8"/>
                    <a:pt x="43" y="29"/>
                  </a:cubicBezTo>
                  <a:cubicBezTo>
                    <a:pt x="40" y="36"/>
                    <a:pt x="25" y="67"/>
                    <a:pt x="25" y="70"/>
                  </a:cubicBezTo>
                  <a:cubicBezTo>
                    <a:pt x="25" y="73"/>
                    <a:pt x="45" y="136"/>
                    <a:pt x="45" y="136"/>
                  </a:cubicBezTo>
                  <a:close/>
                </a:path>
              </a:pathLst>
            </a:custGeom>
            <a:solidFill>
              <a:srgbClr val="32D8E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74">
              <a:extLst>
                <a:ext uri="{FF2B5EF4-FFF2-40B4-BE49-F238E27FC236}">
                  <a16:creationId xmlns:a16="http://schemas.microsoft.com/office/drawing/2014/main" id="{BD82FEAC-8AC4-473F-A68B-B278DC581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9376" y="3646488"/>
              <a:ext cx="115888" cy="141288"/>
            </a:xfrm>
            <a:custGeom>
              <a:avLst/>
              <a:gdLst>
                <a:gd name="T0" fmla="*/ 1 w 18"/>
                <a:gd name="T1" fmla="*/ 18 h 22"/>
                <a:gd name="T2" fmla="*/ 14 w 18"/>
                <a:gd name="T3" fmla="*/ 20 h 22"/>
                <a:gd name="T4" fmla="*/ 18 w 18"/>
                <a:gd name="T5" fmla="*/ 10 h 22"/>
                <a:gd name="T6" fmla="*/ 17 w 18"/>
                <a:gd name="T7" fmla="*/ 3 h 22"/>
                <a:gd name="T8" fmla="*/ 12 w 18"/>
                <a:gd name="T9" fmla="*/ 14 h 22"/>
                <a:gd name="T10" fmla="*/ 12 w 18"/>
                <a:gd name="T11" fmla="*/ 1 h 22"/>
                <a:gd name="T12" fmla="*/ 8 w 18"/>
                <a:gd name="T13" fmla="*/ 13 h 22"/>
                <a:gd name="T14" fmla="*/ 8 w 18"/>
                <a:gd name="T15" fmla="*/ 5 h 22"/>
                <a:gd name="T16" fmla="*/ 6 w 18"/>
                <a:gd name="T17" fmla="*/ 4 h 22"/>
                <a:gd name="T18" fmla="*/ 4 w 18"/>
                <a:gd name="T19" fmla="*/ 14 h 22"/>
                <a:gd name="T20" fmla="*/ 3 w 18"/>
                <a:gd name="T21" fmla="*/ 7 h 22"/>
                <a:gd name="T22" fmla="*/ 1 w 18"/>
                <a:gd name="T23" fmla="*/ 12 h 22"/>
                <a:gd name="T24" fmla="*/ 1 w 18"/>
                <a:gd name="T2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22">
                  <a:moveTo>
                    <a:pt x="1" y="18"/>
                  </a:moveTo>
                  <a:cubicBezTo>
                    <a:pt x="4" y="22"/>
                    <a:pt x="10" y="22"/>
                    <a:pt x="14" y="20"/>
                  </a:cubicBezTo>
                  <a:cubicBezTo>
                    <a:pt x="17" y="19"/>
                    <a:pt x="17" y="15"/>
                    <a:pt x="18" y="10"/>
                  </a:cubicBezTo>
                  <a:cubicBezTo>
                    <a:pt x="18" y="7"/>
                    <a:pt x="18" y="4"/>
                    <a:pt x="17" y="3"/>
                  </a:cubicBezTo>
                  <a:cubicBezTo>
                    <a:pt x="13" y="0"/>
                    <a:pt x="13" y="11"/>
                    <a:pt x="12" y="14"/>
                  </a:cubicBezTo>
                  <a:cubicBezTo>
                    <a:pt x="12" y="14"/>
                    <a:pt x="14" y="2"/>
                    <a:pt x="12" y="1"/>
                  </a:cubicBezTo>
                  <a:cubicBezTo>
                    <a:pt x="8" y="0"/>
                    <a:pt x="8" y="10"/>
                    <a:pt x="8" y="13"/>
                  </a:cubicBezTo>
                  <a:cubicBezTo>
                    <a:pt x="8" y="10"/>
                    <a:pt x="8" y="6"/>
                    <a:pt x="8" y="5"/>
                  </a:cubicBezTo>
                  <a:cubicBezTo>
                    <a:pt x="8" y="3"/>
                    <a:pt x="6" y="3"/>
                    <a:pt x="6" y="4"/>
                  </a:cubicBezTo>
                  <a:cubicBezTo>
                    <a:pt x="4" y="5"/>
                    <a:pt x="4" y="14"/>
                    <a:pt x="4" y="14"/>
                  </a:cubicBezTo>
                  <a:cubicBezTo>
                    <a:pt x="4" y="12"/>
                    <a:pt x="5" y="6"/>
                    <a:pt x="3" y="7"/>
                  </a:cubicBezTo>
                  <a:cubicBezTo>
                    <a:pt x="1" y="8"/>
                    <a:pt x="1" y="11"/>
                    <a:pt x="1" y="12"/>
                  </a:cubicBezTo>
                  <a:cubicBezTo>
                    <a:pt x="0" y="15"/>
                    <a:pt x="0" y="17"/>
                    <a:pt x="1" y="18"/>
                  </a:cubicBezTo>
                  <a:close/>
                </a:path>
              </a:pathLst>
            </a:custGeom>
            <a:solidFill>
              <a:srgbClr val="F586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5">
              <a:extLst>
                <a:ext uri="{FF2B5EF4-FFF2-40B4-BE49-F238E27FC236}">
                  <a16:creationId xmlns:a16="http://schemas.microsoft.com/office/drawing/2014/main" id="{6A06C0B6-14F7-4EC0-B018-4209C7970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4101" y="2463800"/>
              <a:ext cx="295275" cy="179388"/>
            </a:xfrm>
            <a:custGeom>
              <a:avLst/>
              <a:gdLst>
                <a:gd name="T0" fmla="*/ 41 w 46"/>
                <a:gd name="T1" fmla="*/ 8 h 28"/>
                <a:gd name="T2" fmla="*/ 33 w 46"/>
                <a:gd name="T3" fmla="*/ 22 h 28"/>
                <a:gd name="T4" fmla="*/ 0 w 46"/>
                <a:gd name="T5" fmla="*/ 13 h 28"/>
                <a:gd name="T6" fmla="*/ 11 w 46"/>
                <a:gd name="T7" fmla="*/ 3 h 28"/>
                <a:gd name="T8" fmla="*/ 31 w 46"/>
                <a:gd name="T9" fmla="*/ 5 h 28"/>
                <a:gd name="T10" fmla="*/ 41 w 46"/>
                <a:gd name="T1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28">
                  <a:moveTo>
                    <a:pt x="41" y="8"/>
                  </a:moveTo>
                  <a:cubicBezTo>
                    <a:pt x="41" y="8"/>
                    <a:pt x="46" y="17"/>
                    <a:pt x="33" y="22"/>
                  </a:cubicBezTo>
                  <a:cubicBezTo>
                    <a:pt x="19" y="28"/>
                    <a:pt x="0" y="13"/>
                    <a:pt x="0" y="13"/>
                  </a:cubicBezTo>
                  <a:cubicBezTo>
                    <a:pt x="0" y="13"/>
                    <a:pt x="0" y="6"/>
                    <a:pt x="11" y="3"/>
                  </a:cubicBezTo>
                  <a:cubicBezTo>
                    <a:pt x="19" y="0"/>
                    <a:pt x="27" y="1"/>
                    <a:pt x="31" y="5"/>
                  </a:cubicBezTo>
                  <a:cubicBezTo>
                    <a:pt x="38" y="13"/>
                    <a:pt x="41" y="8"/>
                    <a:pt x="41" y="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5" name="Oval 104">
            <a:extLst>
              <a:ext uri="{FF2B5EF4-FFF2-40B4-BE49-F238E27FC236}">
                <a16:creationId xmlns:a16="http://schemas.microsoft.com/office/drawing/2014/main" id="{7584A87B-1C7B-4FE2-9D45-B74BBD122B5C}"/>
              </a:ext>
            </a:extLst>
          </p:cNvPr>
          <p:cNvSpPr/>
          <p:nvPr/>
        </p:nvSpPr>
        <p:spPr>
          <a:xfrm>
            <a:off x="1543017" y="4711024"/>
            <a:ext cx="901700" cy="901700"/>
          </a:xfrm>
          <a:prstGeom prst="ellipse">
            <a:avLst/>
          </a:prstGeom>
          <a:solidFill>
            <a:srgbClr val="9DE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5A292C7D-8957-4A3E-80DD-2EA7E98946FB}"/>
              </a:ext>
            </a:extLst>
          </p:cNvPr>
          <p:cNvSpPr/>
          <p:nvPr/>
        </p:nvSpPr>
        <p:spPr>
          <a:xfrm>
            <a:off x="2912999" y="4711024"/>
            <a:ext cx="901700" cy="901700"/>
          </a:xfrm>
          <a:prstGeom prst="ellipse">
            <a:avLst/>
          </a:prstGeom>
          <a:solidFill>
            <a:srgbClr val="9DE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F0F67CB4-2CCA-4C7A-9D36-F5C0FBA2E7AA}"/>
              </a:ext>
            </a:extLst>
          </p:cNvPr>
          <p:cNvSpPr/>
          <p:nvPr/>
        </p:nvSpPr>
        <p:spPr>
          <a:xfrm>
            <a:off x="4282981" y="4711024"/>
            <a:ext cx="901700" cy="901700"/>
          </a:xfrm>
          <a:prstGeom prst="ellipse">
            <a:avLst/>
          </a:prstGeom>
          <a:solidFill>
            <a:srgbClr val="9DE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02E95CB3-20DB-42C6-8E03-EF20AD701AB8}"/>
              </a:ext>
            </a:extLst>
          </p:cNvPr>
          <p:cNvSpPr/>
          <p:nvPr/>
        </p:nvSpPr>
        <p:spPr>
          <a:xfrm>
            <a:off x="5652963" y="4711024"/>
            <a:ext cx="901700" cy="901700"/>
          </a:xfrm>
          <a:prstGeom prst="ellipse">
            <a:avLst/>
          </a:prstGeom>
          <a:solidFill>
            <a:srgbClr val="9DE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C07AB07F-C2F0-47DD-98E4-124C1048C89C}"/>
              </a:ext>
            </a:extLst>
          </p:cNvPr>
          <p:cNvSpPr/>
          <p:nvPr/>
        </p:nvSpPr>
        <p:spPr>
          <a:xfrm>
            <a:off x="7022945" y="4711024"/>
            <a:ext cx="901700" cy="901700"/>
          </a:xfrm>
          <a:prstGeom prst="ellipse">
            <a:avLst/>
          </a:prstGeom>
          <a:solidFill>
            <a:srgbClr val="9DE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A627AD68-77C8-494B-8B39-80D328E1A22E}"/>
              </a:ext>
            </a:extLst>
          </p:cNvPr>
          <p:cNvSpPr/>
          <p:nvPr/>
        </p:nvSpPr>
        <p:spPr>
          <a:xfrm>
            <a:off x="8392927" y="4711024"/>
            <a:ext cx="901700" cy="901700"/>
          </a:xfrm>
          <a:prstGeom prst="ellipse">
            <a:avLst/>
          </a:prstGeom>
          <a:solidFill>
            <a:srgbClr val="9DE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09BDCF17-B444-4625-A738-32FCE3A5B38C}"/>
              </a:ext>
            </a:extLst>
          </p:cNvPr>
          <p:cNvSpPr/>
          <p:nvPr/>
        </p:nvSpPr>
        <p:spPr>
          <a:xfrm>
            <a:off x="9762910" y="4711024"/>
            <a:ext cx="901700" cy="901700"/>
          </a:xfrm>
          <a:prstGeom prst="ellipse">
            <a:avLst/>
          </a:prstGeom>
          <a:solidFill>
            <a:srgbClr val="9DEB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4505EBAC-BCE8-4E3A-AFA7-A4C182C9AD46}"/>
              </a:ext>
            </a:extLst>
          </p:cNvPr>
          <p:cNvSpPr txBox="1"/>
          <p:nvPr/>
        </p:nvSpPr>
        <p:spPr>
          <a:xfrm>
            <a:off x="1473167" y="5729675"/>
            <a:ext cx="1041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a-IR" sz="1600" b="1" dirty="0" smtClean="0">
                <a:cs typeface="B Titr" panose="00000700000000000000" pitchFamily="2" charset="-78"/>
              </a:rPr>
              <a:t>متن</a:t>
            </a:r>
          </a:p>
          <a:p>
            <a:pPr algn="ctr"/>
            <a:r>
              <a:rPr lang="fa-IR" sz="1600" b="1" dirty="0" smtClean="0">
                <a:cs typeface="B Titr" panose="00000700000000000000" pitchFamily="2" charset="-78"/>
              </a:rPr>
              <a:t> دلخواه</a:t>
            </a:r>
            <a:endParaRPr lang="en-US" sz="1600" b="1" dirty="0">
              <a:cs typeface="B Titr" panose="00000700000000000000" pitchFamily="2" charset="-78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24C52B87-4534-4493-91B2-B258B89C9BBB}"/>
              </a:ext>
            </a:extLst>
          </p:cNvPr>
          <p:cNvSpPr txBox="1"/>
          <p:nvPr/>
        </p:nvSpPr>
        <p:spPr>
          <a:xfrm>
            <a:off x="2843149" y="5729675"/>
            <a:ext cx="1041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a-IR" sz="1600" b="1" dirty="0">
                <a:cs typeface="B Titr" panose="00000700000000000000" pitchFamily="2" charset="-78"/>
              </a:rPr>
              <a:t>متن</a:t>
            </a:r>
          </a:p>
          <a:p>
            <a:pPr algn="ctr"/>
            <a:r>
              <a:rPr lang="fa-IR" sz="1600" b="1" dirty="0">
                <a:cs typeface="B Titr" panose="00000700000000000000" pitchFamily="2" charset="-78"/>
              </a:rPr>
              <a:t> دلخواه</a:t>
            </a:r>
            <a:endParaRPr lang="en-US" sz="1600" b="1" dirty="0">
              <a:cs typeface="B Titr" panose="00000700000000000000" pitchFamily="2" charset="-78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33FB956B-8809-4CEA-B948-CF227B14B34D}"/>
              </a:ext>
            </a:extLst>
          </p:cNvPr>
          <p:cNvSpPr txBox="1"/>
          <p:nvPr/>
        </p:nvSpPr>
        <p:spPr>
          <a:xfrm>
            <a:off x="9693060" y="5729675"/>
            <a:ext cx="1041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a-IR" sz="1600" b="1" dirty="0">
                <a:cs typeface="B Titr" panose="00000700000000000000" pitchFamily="2" charset="-78"/>
              </a:rPr>
              <a:t>متن</a:t>
            </a:r>
          </a:p>
          <a:p>
            <a:pPr algn="ctr"/>
            <a:r>
              <a:rPr lang="fa-IR" sz="1600" b="1" dirty="0">
                <a:cs typeface="B Titr" panose="00000700000000000000" pitchFamily="2" charset="-78"/>
              </a:rPr>
              <a:t> دلخواه</a:t>
            </a:r>
            <a:endParaRPr lang="en-US" sz="1600" b="1" dirty="0">
              <a:cs typeface="B Titr" panose="00000700000000000000" pitchFamily="2" charset="-78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E1C0CE36-5D39-49E0-A4A3-7577D35EDB9E}"/>
              </a:ext>
            </a:extLst>
          </p:cNvPr>
          <p:cNvSpPr txBox="1"/>
          <p:nvPr/>
        </p:nvSpPr>
        <p:spPr>
          <a:xfrm>
            <a:off x="8323077" y="5729675"/>
            <a:ext cx="1041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a-IR" sz="1600" b="1" dirty="0">
                <a:cs typeface="B Titr" panose="00000700000000000000" pitchFamily="2" charset="-78"/>
              </a:rPr>
              <a:t>متن</a:t>
            </a:r>
          </a:p>
          <a:p>
            <a:pPr algn="ctr"/>
            <a:r>
              <a:rPr lang="fa-IR" sz="1600" b="1" dirty="0">
                <a:cs typeface="B Titr" panose="00000700000000000000" pitchFamily="2" charset="-78"/>
              </a:rPr>
              <a:t> دلخواه</a:t>
            </a:r>
            <a:endParaRPr lang="en-US" sz="1600" b="1" dirty="0">
              <a:cs typeface="B Titr" panose="00000700000000000000" pitchFamily="2" charset="-78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A1210B53-C9FE-4C72-88A2-F0456A2C8EE8}"/>
              </a:ext>
            </a:extLst>
          </p:cNvPr>
          <p:cNvSpPr txBox="1"/>
          <p:nvPr/>
        </p:nvSpPr>
        <p:spPr>
          <a:xfrm>
            <a:off x="6953095" y="5729675"/>
            <a:ext cx="1041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a-IR" sz="1600" b="1" dirty="0">
                <a:cs typeface="B Titr" panose="00000700000000000000" pitchFamily="2" charset="-78"/>
              </a:rPr>
              <a:t>متن</a:t>
            </a:r>
          </a:p>
          <a:p>
            <a:pPr algn="ctr"/>
            <a:r>
              <a:rPr lang="fa-IR" sz="1600" b="1" dirty="0">
                <a:cs typeface="B Titr" panose="00000700000000000000" pitchFamily="2" charset="-78"/>
              </a:rPr>
              <a:t> دلخواه</a:t>
            </a:r>
            <a:endParaRPr lang="en-US" sz="1600" b="1" dirty="0">
              <a:cs typeface="B Titr" panose="00000700000000000000" pitchFamily="2" charset="-78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564FEB3D-F57F-4FA9-AFBF-11795530A5D8}"/>
              </a:ext>
            </a:extLst>
          </p:cNvPr>
          <p:cNvSpPr txBox="1"/>
          <p:nvPr/>
        </p:nvSpPr>
        <p:spPr>
          <a:xfrm>
            <a:off x="5583113" y="5729675"/>
            <a:ext cx="1041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a-IR" sz="1600" b="1" dirty="0">
                <a:cs typeface="B Titr" panose="00000700000000000000" pitchFamily="2" charset="-78"/>
              </a:rPr>
              <a:t>متن</a:t>
            </a:r>
          </a:p>
          <a:p>
            <a:pPr algn="ctr"/>
            <a:r>
              <a:rPr lang="fa-IR" sz="1600" b="1" dirty="0">
                <a:cs typeface="B Titr" panose="00000700000000000000" pitchFamily="2" charset="-78"/>
              </a:rPr>
              <a:t> دلخواه</a:t>
            </a:r>
            <a:endParaRPr lang="en-US" sz="1600" b="1" dirty="0">
              <a:cs typeface="B Titr" panose="00000700000000000000" pitchFamily="2" charset="-78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77EC8532-2F4C-475A-B346-C4BFFE76A506}"/>
              </a:ext>
            </a:extLst>
          </p:cNvPr>
          <p:cNvSpPr txBox="1"/>
          <p:nvPr/>
        </p:nvSpPr>
        <p:spPr>
          <a:xfrm>
            <a:off x="4213131" y="5729675"/>
            <a:ext cx="1041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a-IR" sz="1600" b="1" dirty="0">
                <a:cs typeface="B Titr" panose="00000700000000000000" pitchFamily="2" charset="-78"/>
              </a:rPr>
              <a:t>متن</a:t>
            </a:r>
          </a:p>
          <a:p>
            <a:pPr algn="ctr"/>
            <a:r>
              <a:rPr lang="fa-IR" sz="1600" b="1" dirty="0">
                <a:cs typeface="B Titr" panose="00000700000000000000" pitchFamily="2" charset="-78"/>
              </a:rPr>
              <a:t> دلخواه</a:t>
            </a:r>
            <a:endParaRPr lang="en-US" sz="1600" b="1" dirty="0">
              <a:cs typeface="B Titr" panose="00000700000000000000" pitchFamily="2" charset="-78"/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D2117510-F1A8-4B36-9A2A-4ECEB67E9328}"/>
              </a:ext>
            </a:extLst>
          </p:cNvPr>
          <p:cNvSpPr/>
          <p:nvPr/>
        </p:nvSpPr>
        <p:spPr>
          <a:xfrm>
            <a:off x="0" y="3506276"/>
            <a:ext cx="1146024" cy="981075"/>
          </a:xfrm>
          <a:prstGeom prst="rect">
            <a:avLst/>
          </a:prstGeom>
          <a:solidFill>
            <a:srgbClr val="3E66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67103A06-2080-4B19-9974-4F8440247D9F}"/>
              </a:ext>
            </a:extLst>
          </p:cNvPr>
          <p:cNvSpPr/>
          <p:nvPr/>
        </p:nvSpPr>
        <p:spPr>
          <a:xfrm>
            <a:off x="11045976" y="3506276"/>
            <a:ext cx="1146024" cy="981075"/>
          </a:xfrm>
          <a:prstGeom prst="rect">
            <a:avLst/>
          </a:prstGeom>
          <a:solidFill>
            <a:srgbClr val="3E66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59">
            <a:extLst>
              <a:ext uri="{FF2B5EF4-FFF2-40B4-BE49-F238E27FC236}">
                <a16:creationId xmlns:a16="http://schemas.microsoft.com/office/drawing/2014/main" id="{A9AD24A2-BF2F-44AC-8C49-0E877DBBECF0}"/>
              </a:ext>
            </a:extLst>
          </p:cNvPr>
          <p:cNvSpPr>
            <a:spLocks/>
          </p:cNvSpPr>
          <p:nvPr/>
        </p:nvSpPr>
        <p:spPr bwMode="auto">
          <a:xfrm>
            <a:off x="1820830" y="5002330"/>
            <a:ext cx="346075" cy="319088"/>
          </a:xfrm>
          <a:custGeom>
            <a:avLst/>
            <a:gdLst>
              <a:gd name="T0" fmla="*/ 92 w 92"/>
              <a:gd name="T1" fmla="*/ 41 h 85"/>
              <a:gd name="T2" fmla="*/ 84 w 92"/>
              <a:gd name="T3" fmla="*/ 33 h 85"/>
              <a:gd name="T4" fmla="*/ 55 w 92"/>
              <a:gd name="T5" fmla="*/ 33 h 85"/>
              <a:gd name="T6" fmla="*/ 58 w 92"/>
              <a:gd name="T7" fmla="*/ 12 h 85"/>
              <a:gd name="T8" fmla="*/ 49 w 92"/>
              <a:gd name="T9" fmla="*/ 0 h 85"/>
              <a:gd name="T10" fmla="*/ 42 w 92"/>
              <a:gd name="T11" fmla="*/ 7 h 85"/>
              <a:gd name="T12" fmla="*/ 14 w 92"/>
              <a:gd name="T13" fmla="*/ 37 h 85"/>
              <a:gd name="T14" fmla="*/ 2 w 92"/>
              <a:gd name="T15" fmla="*/ 37 h 85"/>
              <a:gd name="T16" fmla="*/ 0 w 92"/>
              <a:gd name="T17" fmla="*/ 39 h 85"/>
              <a:gd name="T18" fmla="*/ 0 w 92"/>
              <a:gd name="T19" fmla="*/ 75 h 85"/>
              <a:gd name="T20" fmla="*/ 2 w 92"/>
              <a:gd name="T21" fmla="*/ 77 h 85"/>
              <a:gd name="T22" fmla="*/ 32 w 92"/>
              <a:gd name="T23" fmla="*/ 82 h 85"/>
              <a:gd name="T24" fmla="*/ 46 w 92"/>
              <a:gd name="T25" fmla="*/ 85 h 85"/>
              <a:gd name="T26" fmla="*/ 72 w 92"/>
              <a:gd name="T27" fmla="*/ 85 h 85"/>
              <a:gd name="T28" fmla="*/ 80 w 92"/>
              <a:gd name="T29" fmla="*/ 77 h 85"/>
              <a:gd name="T30" fmla="*/ 79 w 92"/>
              <a:gd name="T31" fmla="*/ 73 h 85"/>
              <a:gd name="T32" fmla="*/ 84 w 92"/>
              <a:gd name="T33" fmla="*/ 65 h 85"/>
              <a:gd name="T34" fmla="*/ 83 w 92"/>
              <a:gd name="T35" fmla="*/ 61 h 85"/>
              <a:gd name="T36" fmla="*/ 88 w 92"/>
              <a:gd name="T37" fmla="*/ 53 h 85"/>
              <a:gd name="T38" fmla="*/ 87 w 92"/>
              <a:gd name="T39" fmla="*/ 49 h 85"/>
              <a:gd name="T40" fmla="*/ 92 w 92"/>
              <a:gd name="T41" fmla="*/ 4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" h="85">
                <a:moveTo>
                  <a:pt x="92" y="41"/>
                </a:moveTo>
                <a:cubicBezTo>
                  <a:pt x="92" y="37"/>
                  <a:pt x="88" y="33"/>
                  <a:pt x="84" y="33"/>
                </a:cubicBezTo>
                <a:cubicBezTo>
                  <a:pt x="55" y="33"/>
                  <a:pt x="55" y="33"/>
                  <a:pt x="55" y="33"/>
                </a:cubicBezTo>
                <a:cubicBezTo>
                  <a:pt x="56" y="28"/>
                  <a:pt x="58" y="18"/>
                  <a:pt x="58" y="12"/>
                </a:cubicBezTo>
                <a:cubicBezTo>
                  <a:pt x="58" y="4"/>
                  <a:pt x="53" y="0"/>
                  <a:pt x="49" y="0"/>
                </a:cubicBezTo>
                <a:cubicBezTo>
                  <a:pt x="45" y="0"/>
                  <a:pt x="42" y="3"/>
                  <a:pt x="42" y="7"/>
                </a:cubicBezTo>
                <a:cubicBezTo>
                  <a:pt x="42" y="25"/>
                  <a:pt x="27" y="37"/>
                  <a:pt x="14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1" y="37"/>
                  <a:pt x="0" y="38"/>
                  <a:pt x="0" y="39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6"/>
                  <a:pt x="1" y="77"/>
                  <a:pt x="2" y="77"/>
                </a:cubicBezTo>
                <a:cubicBezTo>
                  <a:pt x="20" y="77"/>
                  <a:pt x="27" y="80"/>
                  <a:pt x="32" y="82"/>
                </a:cubicBezTo>
                <a:cubicBezTo>
                  <a:pt x="35" y="83"/>
                  <a:pt x="39" y="85"/>
                  <a:pt x="46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6" y="85"/>
                  <a:pt x="80" y="81"/>
                  <a:pt x="80" y="77"/>
                </a:cubicBezTo>
                <a:cubicBezTo>
                  <a:pt x="80" y="75"/>
                  <a:pt x="79" y="74"/>
                  <a:pt x="79" y="73"/>
                </a:cubicBezTo>
                <a:cubicBezTo>
                  <a:pt x="82" y="71"/>
                  <a:pt x="84" y="68"/>
                  <a:pt x="84" y="65"/>
                </a:cubicBezTo>
                <a:cubicBezTo>
                  <a:pt x="84" y="63"/>
                  <a:pt x="83" y="62"/>
                  <a:pt x="83" y="61"/>
                </a:cubicBezTo>
                <a:cubicBezTo>
                  <a:pt x="86" y="59"/>
                  <a:pt x="88" y="56"/>
                  <a:pt x="88" y="53"/>
                </a:cubicBezTo>
                <a:cubicBezTo>
                  <a:pt x="88" y="51"/>
                  <a:pt x="87" y="50"/>
                  <a:pt x="87" y="49"/>
                </a:cubicBezTo>
                <a:cubicBezTo>
                  <a:pt x="90" y="47"/>
                  <a:pt x="92" y="44"/>
                  <a:pt x="92" y="41"/>
                </a:cubicBezTo>
                <a:close/>
              </a:path>
            </a:pathLst>
          </a:custGeom>
          <a:solidFill>
            <a:srgbClr val="09194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CD5DD514-A0AB-4553-BDDF-8E00B5FDC4C9}"/>
              </a:ext>
            </a:extLst>
          </p:cNvPr>
          <p:cNvGrpSpPr/>
          <p:nvPr/>
        </p:nvGrpSpPr>
        <p:grpSpPr>
          <a:xfrm>
            <a:off x="4594925" y="4977724"/>
            <a:ext cx="277813" cy="368301"/>
            <a:chOff x="4867275" y="717550"/>
            <a:chExt cx="277813" cy="368301"/>
          </a:xfrm>
          <a:solidFill>
            <a:srgbClr val="09194B"/>
          </a:solidFill>
        </p:grpSpPr>
        <p:sp>
          <p:nvSpPr>
            <p:cNvPr id="131" name="Freeform 66">
              <a:extLst>
                <a:ext uri="{FF2B5EF4-FFF2-40B4-BE49-F238E27FC236}">
                  <a16:creationId xmlns:a16="http://schemas.microsoft.com/office/drawing/2014/main" id="{F607D537-CD21-468C-8322-814DE22BD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8713" y="979488"/>
              <a:ext cx="134938" cy="106363"/>
            </a:xfrm>
            <a:custGeom>
              <a:avLst/>
              <a:gdLst>
                <a:gd name="T0" fmla="*/ 29 w 36"/>
                <a:gd name="T1" fmla="*/ 0 h 28"/>
                <a:gd name="T2" fmla="*/ 18 w 36"/>
                <a:gd name="T3" fmla="*/ 5 h 28"/>
                <a:gd name="T4" fmla="*/ 7 w 36"/>
                <a:gd name="T5" fmla="*/ 0 h 28"/>
                <a:gd name="T6" fmla="*/ 0 w 36"/>
                <a:gd name="T7" fmla="*/ 0 h 28"/>
                <a:gd name="T8" fmla="*/ 0 w 36"/>
                <a:gd name="T9" fmla="*/ 26 h 28"/>
                <a:gd name="T10" fmla="*/ 1 w 36"/>
                <a:gd name="T11" fmla="*/ 28 h 28"/>
                <a:gd name="T12" fmla="*/ 3 w 36"/>
                <a:gd name="T13" fmla="*/ 27 h 28"/>
                <a:gd name="T14" fmla="*/ 18 w 36"/>
                <a:gd name="T15" fmla="*/ 13 h 28"/>
                <a:gd name="T16" fmla="*/ 33 w 36"/>
                <a:gd name="T17" fmla="*/ 27 h 28"/>
                <a:gd name="T18" fmla="*/ 34 w 36"/>
                <a:gd name="T19" fmla="*/ 28 h 28"/>
                <a:gd name="T20" fmla="*/ 35 w 36"/>
                <a:gd name="T21" fmla="*/ 28 h 28"/>
                <a:gd name="T22" fmla="*/ 36 w 36"/>
                <a:gd name="T23" fmla="*/ 26 h 28"/>
                <a:gd name="T24" fmla="*/ 36 w 36"/>
                <a:gd name="T25" fmla="*/ 0 h 28"/>
                <a:gd name="T26" fmla="*/ 29 w 36"/>
                <a:gd name="T2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28">
                  <a:moveTo>
                    <a:pt x="29" y="0"/>
                  </a:moveTo>
                  <a:cubicBezTo>
                    <a:pt x="26" y="3"/>
                    <a:pt x="22" y="5"/>
                    <a:pt x="18" y="5"/>
                  </a:cubicBezTo>
                  <a:cubicBezTo>
                    <a:pt x="14" y="5"/>
                    <a:pt x="10" y="3"/>
                    <a:pt x="7" y="0"/>
                  </a:cubicBezTo>
                  <a:cubicBezTo>
                    <a:pt x="5" y="0"/>
                    <a:pt x="2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1" y="28"/>
                    <a:pt x="1" y="28"/>
                  </a:cubicBezTo>
                  <a:cubicBezTo>
                    <a:pt x="2" y="28"/>
                    <a:pt x="3" y="28"/>
                    <a:pt x="3" y="27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8"/>
                    <a:pt x="34" y="28"/>
                    <a:pt x="34" y="28"/>
                  </a:cubicBezTo>
                  <a:cubicBezTo>
                    <a:pt x="34" y="28"/>
                    <a:pt x="35" y="28"/>
                    <a:pt x="35" y="28"/>
                  </a:cubicBezTo>
                  <a:cubicBezTo>
                    <a:pt x="36" y="28"/>
                    <a:pt x="36" y="27"/>
                    <a:pt x="36" y="2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1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2" name="Freeform 67">
              <a:extLst>
                <a:ext uri="{FF2B5EF4-FFF2-40B4-BE49-F238E27FC236}">
                  <a16:creationId xmlns:a16="http://schemas.microsoft.com/office/drawing/2014/main" id="{93D4CF6B-C21D-453B-BE2D-9CA66A15EB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5" y="717550"/>
              <a:ext cx="277813" cy="266700"/>
            </a:xfrm>
            <a:custGeom>
              <a:avLst/>
              <a:gdLst>
                <a:gd name="T0" fmla="*/ 68 w 74"/>
                <a:gd name="T1" fmla="*/ 36 h 71"/>
                <a:gd name="T2" fmla="*/ 62 w 74"/>
                <a:gd name="T3" fmla="*/ 19 h 71"/>
                <a:gd name="T4" fmla="*/ 47 w 74"/>
                <a:gd name="T5" fmla="*/ 8 h 71"/>
                <a:gd name="T6" fmla="*/ 27 w 74"/>
                <a:gd name="T7" fmla="*/ 8 h 71"/>
                <a:gd name="T8" fmla="*/ 12 w 74"/>
                <a:gd name="T9" fmla="*/ 19 h 71"/>
                <a:gd name="T10" fmla="*/ 6 w 74"/>
                <a:gd name="T11" fmla="*/ 36 h 71"/>
                <a:gd name="T12" fmla="*/ 12 w 74"/>
                <a:gd name="T13" fmla="*/ 54 h 71"/>
                <a:gd name="T14" fmla="*/ 27 w 74"/>
                <a:gd name="T15" fmla="*/ 65 h 71"/>
                <a:gd name="T16" fmla="*/ 37 w 74"/>
                <a:gd name="T17" fmla="*/ 71 h 71"/>
                <a:gd name="T18" fmla="*/ 47 w 74"/>
                <a:gd name="T19" fmla="*/ 65 h 71"/>
                <a:gd name="T20" fmla="*/ 62 w 74"/>
                <a:gd name="T21" fmla="*/ 54 h 71"/>
                <a:gd name="T22" fmla="*/ 68 w 74"/>
                <a:gd name="T23" fmla="*/ 36 h 71"/>
                <a:gd name="T24" fmla="*/ 56 w 74"/>
                <a:gd name="T25" fmla="*/ 32 h 71"/>
                <a:gd name="T26" fmla="*/ 47 w 74"/>
                <a:gd name="T27" fmla="*/ 39 h 71"/>
                <a:gd name="T28" fmla="*/ 51 w 74"/>
                <a:gd name="T29" fmla="*/ 51 h 71"/>
                <a:gd name="T30" fmla="*/ 50 w 74"/>
                <a:gd name="T31" fmla="*/ 54 h 71"/>
                <a:gd name="T32" fmla="*/ 49 w 74"/>
                <a:gd name="T33" fmla="*/ 54 h 71"/>
                <a:gd name="T34" fmla="*/ 48 w 74"/>
                <a:gd name="T35" fmla="*/ 54 h 71"/>
                <a:gd name="T36" fmla="*/ 37 w 74"/>
                <a:gd name="T37" fmla="*/ 47 h 71"/>
                <a:gd name="T38" fmla="*/ 26 w 74"/>
                <a:gd name="T39" fmla="*/ 54 h 71"/>
                <a:gd name="T40" fmla="*/ 24 w 74"/>
                <a:gd name="T41" fmla="*/ 54 h 71"/>
                <a:gd name="T42" fmla="*/ 23 w 74"/>
                <a:gd name="T43" fmla="*/ 51 h 71"/>
                <a:gd name="T44" fmla="*/ 27 w 74"/>
                <a:gd name="T45" fmla="*/ 39 h 71"/>
                <a:gd name="T46" fmla="*/ 18 w 74"/>
                <a:gd name="T47" fmla="*/ 32 h 71"/>
                <a:gd name="T48" fmla="*/ 17 w 74"/>
                <a:gd name="T49" fmla="*/ 29 h 71"/>
                <a:gd name="T50" fmla="*/ 19 w 74"/>
                <a:gd name="T51" fmla="*/ 28 h 71"/>
                <a:gd name="T52" fmla="*/ 30 w 74"/>
                <a:gd name="T53" fmla="*/ 28 h 71"/>
                <a:gd name="T54" fmla="*/ 35 w 74"/>
                <a:gd name="T55" fmla="*/ 17 h 71"/>
                <a:gd name="T56" fmla="*/ 39 w 74"/>
                <a:gd name="T57" fmla="*/ 17 h 71"/>
                <a:gd name="T58" fmla="*/ 44 w 74"/>
                <a:gd name="T59" fmla="*/ 28 h 71"/>
                <a:gd name="T60" fmla="*/ 55 w 74"/>
                <a:gd name="T61" fmla="*/ 28 h 71"/>
                <a:gd name="T62" fmla="*/ 57 w 74"/>
                <a:gd name="T63" fmla="*/ 29 h 71"/>
                <a:gd name="T64" fmla="*/ 56 w 74"/>
                <a:gd name="T65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71">
                  <a:moveTo>
                    <a:pt x="68" y="36"/>
                  </a:moveTo>
                  <a:cubicBezTo>
                    <a:pt x="74" y="30"/>
                    <a:pt x="71" y="20"/>
                    <a:pt x="62" y="19"/>
                  </a:cubicBezTo>
                  <a:cubicBezTo>
                    <a:pt x="63" y="10"/>
                    <a:pt x="55" y="4"/>
                    <a:pt x="47" y="8"/>
                  </a:cubicBezTo>
                  <a:cubicBezTo>
                    <a:pt x="43" y="1"/>
                    <a:pt x="32" y="0"/>
                    <a:pt x="27" y="8"/>
                  </a:cubicBezTo>
                  <a:cubicBezTo>
                    <a:pt x="19" y="4"/>
                    <a:pt x="11" y="10"/>
                    <a:pt x="12" y="19"/>
                  </a:cubicBezTo>
                  <a:cubicBezTo>
                    <a:pt x="4" y="20"/>
                    <a:pt x="0" y="30"/>
                    <a:pt x="6" y="36"/>
                  </a:cubicBezTo>
                  <a:cubicBezTo>
                    <a:pt x="0" y="43"/>
                    <a:pt x="4" y="53"/>
                    <a:pt x="12" y="54"/>
                  </a:cubicBezTo>
                  <a:cubicBezTo>
                    <a:pt x="11" y="61"/>
                    <a:pt x="17" y="69"/>
                    <a:pt x="27" y="65"/>
                  </a:cubicBezTo>
                  <a:cubicBezTo>
                    <a:pt x="30" y="69"/>
                    <a:pt x="33" y="71"/>
                    <a:pt x="37" y="71"/>
                  </a:cubicBezTo>
                  <a:cubicBezTo>
                    <a:pt x="41" y="71"/>
                    <a:pt x="44" y="69"/>
                    <a:pt x="47" y="65"/>
                  </a:cubicBezTo>
                  <a:cubicBezTo>
                    <a:pt x="57" y="69"/>
                    <a:pt x="63" y="61"/>
                    <a:pt x="62" y="54"/>
                  </a:cubicBezTo>
                  <a:cubicBezTo>
                    <a:pt x="70" y="53"/>
                    <a:pt x="74" y="43"/>
                    <a:pt x="68" y="36"/>
                  </a:cubicBezTo>
                  <a:close/>
                  <a:moveTo>
                    <a:pt x="56" y="32"/>
                  </a:moveTo>
                  <a:cubicBezTo>
                    <a:pt x="47" y="39"/>
                    <a:pt x="47" y="39"/>
                    <a:pt x="47" y="39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52"/>
                    <a:pt x="51" y="53"/>
                    <a:pt x="50" y="54"/>
                  </a:cubicBezTo>
                  <a:cubicBezTo>
                    <a:pt x="50" y="54"/>
                    <a:pt x="49" y="54"/>
                    <a:pt x="49" y="54"/>
                  </a:cubicBezTo>
                  <a:cubicBezTo>
                    <a:pt x="49" y="54"/>
                    <a:pt x="48" y="54"/>
                    <a:pt x="48" y="5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3" y="53"/>
                    <a:pt x="23" y="52"/>
                    <a:pt x="23" y="51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7" y="31"/>
                    <a:pt x="17" y="30"/>
                    <a:pt x="17" y="29"/>
                  </a:cubicBezTo>
                  <a:cubicBezTo>
                    <a:pt x="17" y="29"/>
                    <a:pt x="18" y="28"/>
                    <a:pt x="19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6"/>
                    <a:pt x="38" y="16"/>
                    <a:pt x="39" y="17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6" y="28"/>
                    <a:pt x="57" y="29"/>
                    <a:pt x="57" y="29"/>
                  </a:cubicBezTo>
                  <a:cubicBezTo>
                    <a:pt x="57" y="30"/>
                    <a:pt x="57" y="31"/>
                    <a:pt x="5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33" name="Freeform 7">
            <a:extLst>
              <a:ext uri="{FF2B5EF4-FFF2-40B4-BE49-F238E27FC236}">
                <a16:creationId xmlns:a16="http://schemas.microsoft.com/office/drawing/2014/main" id="{B858DFDE-4D08-43A0-BD0E-5B454707AE30}"/>
              </a:ext>
            </a:extLst>
          </p:cNvPr>
          <p:cNvSpPr>
            <a:spLocks/>
          </p:cNvSpPr>
          <p:nvPr/>
        </p:nvSpPr>
        <p:spPr bwMode="auto">
          <a:xfrm>
            <a:off x="3182080" y="5003124"/>
            <a:ext cx="363538" cy="317500"/>
          </a:xfrm>
          <a:custGeom>
            <a:avLst/>
            <a:gdLst>
              <a:gd name="T0" fmla="*/ 84 w 97"/>
              <a:gd name="T1" fmla="*/ 12 h 84"/>
              <a:gd name="T2" fmla="*/ 53 w 97"/>
              <a:gd name="T3" fmla="*/ 0 h 84"/>
              <a:gd name="T4" fmla="*/ 23 w 97"/>
              <a:gd name="T5" fmla="*/ 15 h 84"/>
              <a:gd name="T6" fmla="*/ 13 w 97"/>
              <a:gd name="T7" fmla="*/ 36 h 84"/>
              <a:gd name="T8" fmla="*/ 8 w 97"/>
              <a:gd name="T9" fmla="*/ 28 h 84"/>
              <a:gd name="T10" fmla="*/ 3 w 97"/>
              <a:gd name="T11" fmla="*/ 27 h 84"/>
              <a:gd name="T12" fmla="*/ 2 w 97"/>
              <a:gd name="T13" fmla="*/ 32 h 84"/>
              <a:gd name="T14" fmla="*/ 14 w 97"/>
              <a:gd name="T15" fmla="*/ 50 h 84"/>
              <a:gd name="T16" fmla="*/ 17 w 97"/>
              <a:gd name="T17" fmla="*/ 52 h 84"/>
              <a:gd name="T18" fmla="*/ 17 w 97"/>
              <a:gd name="T19" fmla="*/ 52 h 84"/>
              <a:gd name="T20" fmla="*/ 20 w 97"/>
              <a:gd name="T21" fmla="*/ 51 h 84"/>
              <a:gd name="T22" fmla="*/ 34 w 97"/>
              <a:gd name="T23" fmla="*/ 35 h 84"/>
              <a:gd name="T24" fmla="*/ 34 w 97"/>
              <a:gd name="T25" fmla="*/ 29 h 84"/>
              <a:gd name="T26" fmla="*/ 28 w 97"/>
              <a:gd name="T27" fmla="*/ 30 h 84"/>
              <a:gd name="T28" fmla="*/ 21 w 97"/>
              <a:gd name="T29" fmla="*/ 37 h 84"/>
              <a:gd name="T30" fmla="*/ 29 w 97"/>
              <a:gd name="T31" fmla="*/ 20 h 84"/>
              <a:gd name="T32" fmla="*/ 54 w 97"/>
              <a:gd name="T33" fmla="*/ 8 h 84"/>
              <a:gd name="T34" fmla="*/ 78 w 97"/>
              <a:gd name="T35" fmla="*/ 17 h 84"/>
              <a:gd name="T36" fmla="*/ 89 w 97"/>
              <a:gd name="T37" fmla="*/ 41 h 84"/>
              <a:gd name="T38" fmla="*/ 80 w 97"/>
              <a:gd name="T39" fmla="*/ 66 h 84"/>
              <a:gd name="T40" fmla="*/ 56 w 97"/>
              <a:gd name="T41" fmla="*/ 76 h 84"/>
              <a:gd name="T42" fmla="*/ 24 w 97"/>
              <a:gd name="T43" fmla="*/ 57 h 84"/>
              <a:gd name="T44" fmla="*/ 19 w 97"/>
              <a:gd name="T45" fmla="*/ 55 h 84"/>
              <a:gd name="T46" fmla="*/ 17 w 97"/>
              <a:gd name="T47" fmla="*/ 60 h 84"/>
              <a:gd name="T48" fmla="*/ 55 w 97"/>
              <a:gd name="T49" fmla="*/ 84 h 84"/>
              <a:gd name="T50" fmla="*/ 56 w 97"/>
              <a:gd name="T51" fmla="*/ 84 h 84"/>
              <a:gd name="T52" fmla="*/ 86 w 97"/>
              <a:gd name="T53" fmla="*/ 71 h 84"/>
              <a:gd name="T54" fmla="*/ 97 w 97"/>
              <a:gd name="T55" fmla="*/ 41 h 84"/>
              <a:gd name="T56" fmla="*/ 84 w 97"/>
              <a:gd name="T57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7" h="84">
                <a:moveTo>
                  <a:pt x="84" y="12"/>
                </a:moveTo>
                <a:cubicBezTo>
                  <a:pt x="75" y="4"/>
                  <a:pt x="65" y="0"/>
                  <a:pt x="53" y="0"/>
                </a:cubicBezTo>
                <a:cubicBezTo>
                  <a:pt x="42" y="1"/>
                  <a:pt x="30" y="6"/>
                  <a:pt x="23" y="15"/>
                </a:cubicBezTo>
                <a:cubicBezTo>
                  <a:pt x="18" y="21"/>
                  <a:pt x="14" y="28"/>
                  <a:pt x="13" y="36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26"/>
                  <a:pt x="5" y="26"/>
                  <a:pt x="3" y="27"/>
                </a:cubicBezTo>
                <a:cubicBezTo>
                  <a:pt x="1" y="28"/>
                  <a:pt x="0" y="31"/>
                  <a:pt x="2" y="32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2"/>
                  <a:pt x="15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8" y="52"/>
                  <a:pt x="19" y="52"/>
                  <a:pt x="20" y="51"/>
                </a:cubicBezTo>
                <a:cubicBezTo>
                  <a:pt x="34" y="35"/>
                  <a:pt x="34" y="35"/>
                  <a:pt x="34" y="35"/>
                </a:cubicBezTo>
                <a:cubicBezTo>
                  <a:pt x="35" y="33"/>
                  <a:pt x="35" y="31"/>
                  <a:pt x="34" y="29"/>
                </a:cubicBezTo>
                <a:cubicBezTo>
                  <a:pt x="32" y="28"/>
                  <a:pt x="29" y="28"/>
                  <a:pt x="28" y="30"/>
                </a:cubicBezTo>
                <a:cubicBezTo>
                  <a:pt x="21" y="37"/>
                  <a:pt x="21" y="37"/>
                  <a:pt x="21" y="37"/>
                </a:cubicBezTo>
                <a:cubicBezTo>
                  <a:pt x="22" y="31"/>
                  <a:pt x="25" y="25"/>
                  <a:pt x="29" y="20"/>
                </a:cubicBezTo>
                <a:cubicBezTo>
                  <a:pt x="35" y="13"/>
                  <a:pt x="44" y="9"/>
                  <a:pt x="54" y="8"/>
                </a:cubicBezTo>
                <a:cubicBezTo>
                  <a:pt x="63" y="8"/>
                  <a:pt x="71" y="11"/>
                  <a:pt x="78" y="17"/>
                </a:cubicBezTo>
                <a:cubicBezTo>
                  <a:pt x="85" y="24"/>
                  <a:pt x="89" y="32"/>
                  <a:pt x="89" y="41"/>
                </a:cubicBezTo>
                <a:cubicBezTo>
                  <a:pt x="89" y="50"/>
                  <a:pt x="86" y="59"/>
                  <a:pt x="80" y="66"/>
                </a:cubicBezTo>
                <a:cubicBezTo>
                  <a:pt x="74" y="72"/>
                  <a:pt x="65" y="76"/>
                  <a:pt x="56" y="76"/>
                </a:cubicBezTo>
                <a:cubicBezTo>
                  <a:pt x="42" y="77"/>
                  <a:pt x="30" y="69"/>
                  <a:pt x="24" y="57"/>
                </a:cubicBezTo>
                <a:cubicBezTo>
                  <a:pt x="23" y="55"/>
                  <a:pt x="21" y="54"/>
                  <a:pt x="19" y="55"/>
                </a:cubicBezTo>
                <a:cubicBezTo>
                  <a:pt x="17" y="56"/>
                  <a:pt x="16" y="58"/>
                  <a:pt x="17" y="60"/>
                </a:cubicBezTo>
                <a:cubicBezTo>
                  <a:pt x="24" y="75"/>
                  <a:pt x="38" y="84"/>
                  <a:pt x="55" y="84"/>
                </a:cubicBezTo>
                <a:cubicBezTo>
                  <a:pt x="55" y="84"/>
                  <a:pt x="56" y="84"/>
                  <a:pt x="56" y="84"/>
                </a:cubicBezTo>
                <a:cubicBezTo>
                  <a:pt x="68" y="84"/>
                  <a:pt x="78" y="79"/>
                  <a:pt x="86" y="71"/>
                </a:cubicBezTo>
                <a:cubicBezTo>
                  <a:pt x="93" y="63"/>
                  <a:pt x="97" y="52"/>
                  <a:pt x="97" y="41"/>
                </a:cubicBezTo>
                <a:cubicBezTo>
                  <a:pt x="96" y="30"/>
                  <a:pt x="92" y="19"/>
                  <a:pt x="84" y="12"/>
                </a:cubicBezTo>
                <a:close/>
              </a:path>
            </a:pathLst>
          </a:custGeom>
          <a:solidFill>
            <a:srgbClr val="09194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1971710E-A9B9-4171-A023-1A7B02899E97}"/>
              </a:ext>
            </a:extLst>
          </p:cNvPr>
          <p:cNvGrpSpPr/>
          <p:nvPr/>
        </p:nvGrpSpPr>
        <p:grpSpPr>
          <a:xfrm>
            <a:off x="5923632" y="4981693"/>
            <a:ext cx="360363" cy="360363"/>
            <a:chOff x="6276975" y="4692650"/>
            <a:chExt cx="360363" cy="360363"/>
          </a:xfrm>
          <a:solidFill>
            <a:srgbClr val="09194B"/>
          </a:solidFill>
        </p:grpSpPr>
        <p:sp>
          <p:nvSpPr>
            <p:cNvPr id="135" name="Freeform 28">
              <a:extLst>
                <a:ext uri="{FF2B5EF4-FFF2-40B4-BE49-F238E27FC236}">
                  <a16:creationId xmlns:a16="http://schemas.microsoft.com/office/drawing/2014/main" id="{7196B3F0-5FE5-4B78-B3A3-7F4A7BB50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6200" y="4692650"/>
              <a:ext cx="106363" cy="120650"/>
            </a:xfrm>
            <a:custGeom>
              <a:avLst/>
              <a:gdLst>
                <a:gd name="T0" fmla="*/ 15 w 28"/>
                <a:gd name="T1" fmla="*/ 31 h 32"/>
                <a:gd name="T2" fmla="*/ 14 w 28"/>
                <a:gd name="T3" fmla="*/ 32 h 32"/>
                <a:gd name="T4" fmla="*/ 13 w 28"/>
                <a:gd name="T5" fmla="*/ 31 h 32"/>
                <a:gd name="T6" fmla="*/ 1 w 28"/>
                <a:gd name="T7" fmla="*/ 19 h 32"/>
                <a:gd name="T8" fmla="*/ 1 w 28"/>
                <a:gd name="T9" fmla="*/ 17 h 32"/>
                <a:gd name="T10" fmla="*/ 3 w 28"/>
                <a:gd name="T11" fmla="*/ 17 h 32"/>
                <a:gd name="T12" fmla="*/ 12 w 28"/>
                <a:gd name="T13" fmla="*/ 25 h 32"/>
                <a:gd name="T14" fmla="*/ 12 w 28"/>
                <a:gd name="T15" fmla="*/ 2 h 32"/>
                <a:gd name="T16" fmla="*/ 14 w 28"/>
                <a:gd name="T17" fmla="*/ 0 h 32"/>
                <a:gd name="T18" fmla="*/ 16 w 28"/>
                <a:gd name="T19" fmla="*/ 2 h 32"/>
                <a:gd name="T20" fmla="*/ 16 w 28"/>
                <a:gd name="T21" fmla="*/ 25 h 32"/>
                <a:gd name="T22" fmla="*/ 25 w 28"/>
                <a:gd name="T23" fmla="*/ 17 h 32"/>
                <a:gd name="T24" fmla="*/ 27 w 28"/>
                <a:gd name="T25" fmla="*/ 17 h 32"/>
                <a:gd name="T26" fmla="*/ 27 w 28"/>
                <a:gd name="T27" fmla="*/ 19 h 32"/>
                <a:gd name="T28" fmla="*/ 15 w 28"/>
                <a:gd name="T2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32">
                  <a:moveTo>
                    <a:pt x="15" y="31"/>
                  </a:moveTo>
                  <a:cubicBezTo>
                    <a:pt x="15" y="32"/>
                    <a:pt x="15" y="32"/>
                    <a:pt x="14" y="32"/>
                  </a:cubicBezTo>
                  <a:cubicBezTo>
                    <a:pt x="13" y="32"/>
                    <a:pt x="13" y="32"/>
                    <a:pt x="13" y="31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17"/>
                    <a:pt x="1" y="17"/>
                  </a:cubicBezTo>
                  <a:cubicBezTo>
                    <a:pt x="1" y="16"/>
                    <a:pt x="3" y="16"/>
                    <a:pt x="3" y="17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6"/>
                    <a:pt x="27" y="16"/>
                    <a:pt x="27" y="17"/>
                  </a:cubicBezTo>
                  <a:cubicBezTo>
                    <a:pt x="28" y="17"/>
                    <a:pt x="28" y="19"/>
                    <a:pt x="27" y="19"/>
                  </a:cubicBezTo>
                  <a:lnTo>
                    <a:pt x="1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6" name="Freeform 29">
              <a:extLst>
                <a:ext uri="{FF2B5EF4-FFF2-40B4-BE49-F238E27FC236}">
                  <a16:creationId xmlns:a16="http://schemas.microsoft.com/office/drawing/2014/main" id="{504B0E23-858E-4A67-A816-F3BC175BC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975" y="4737100"/>
              <a:ext cx="360363" cy="315913"/>
            </a:xfrm>
            <a:custGeom>
              <a:avLst/>
              <a:gdLst>
                <a:gd name="T0" fmla="*/ 2 w 96"/>
                <a:gd name="T1" fmla="*/ 0 h 84"/>
                <a:gd name="T2" fmla="*/ 16 w 96"/>
                <a:gd name="T3" fmla="*/ 0 h 84"/>
                <a:gd name="T4" fmla="*/ 18 w 96"/>
                <a:gd name="T5" fmla="*/ 2 h 84"/>
                <a:gd name="T6" fmla="*/ 23 w 96"/>
                <a:gd name="T7" fmla="*/ 24 h 84"/>
                <a:gd name="T8" fmla="*/ 94 w 96"/>
                <a:gd name="T9" fmla="*/ 24 h 84"/>
                <a:gd name="T10" fmla="*/ 96 w 96"/>
                <a:gd name="T11" fmla="*/ 25 h 84"/>
                <a:gd name="T12" fmla="*/ 96 w 96"/>
                <a:gd name="T13" fmla="*/ 27 h 84"/>
                <a:gd name="T14" fmla="*/ 84 w 96"/>
                <a:gd name="T15" fmla="*/ 63 h 84"/>
                <a:gd name="T16" fmla="*/ 82 w 96"/>
                <a:gd name="T17" fmla="*/ 64 h 84"/>
                <a:gd name="T18" fmla="*/ 33 w 96"/>
                <a:gd name="T19" fmla="*/ 64 h 84"/>
                <a:gd name="T20" fmla="*/ 34 w 96"/>
                <a:gd name="T21" fmla="*/ 68 h 84"/>
                <a:gd name="T22" fmla="*/ 76 w 96"/>
                <a:gd name="T23" fmla="*/ 68 h 84"/>
                <a:gd name="T24" fmla="*/ 84 w 96"/>
                <a:gd name="T25" fmla="*/ 76 h 84"/>
                <a:gd name="T26" fmla="*/ 76 w 96"/>
                <a:gd name="T27" fmla="*/ 84 h 84"/>
                <a:gd name="T28" fmla="*/ 68 w 96"/>
                <a:gd name="T29" fmla="*/ 76 h 84"/>
                <a:gd name="T30" fmla="*/ 69 w 96"/>
                <a:gd name="T31" fmla="*/ 72 h 84"/>
                <a:gd name="T32" fmla="*/ 39 w 96"/>
                <a:gd name="T33" fmla="*/ 72 h 84"/>
                <a:gd name="T34" fmla="*/ 40 w 96"/>
                <a:gd name="T35" fmla="*/ 76 h 84"/>
                <a:gd name="T36" fmla="*/ 32 w 96"/>
                <a:gd name="T37" fmla="*/ 84 h 84"/>
                <a:gd name="T38" fmla="*/ 24 w 96"/>
                <a:gd name="T39" fmla="*/ 76 h 84"/>
                <a:gd name="T40" fmla="*/ 30 w 96"/>
                <a:gd name="T41" fmla="*/ 68 h 84"/>
                <a:gd name="T42" fmla="*/ 14 w 96"/>
                <a:gd name="T43" fmla="*/ 4 h 84"/>
                <a:gd name="T44" fmla="*/ 2 w 96"/>
                <a:gd name="T45" fmla="*/ 4 h 84"/>
                <a:gd name="T46" fmla="*/ 0 w 96"/>
                <a:gd name="T47" fmla="*/ 2 h 84"/>
                <a:gd name="T48" fmla="*/ 2 w 96"/>
                <a:gd name="T4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84">
                  <a:moveTo>
                    <a:pt x="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5" y="24"/>
                    <a:pt x="95" y="24"/>
                    <a:pt x="96" y="25"/>
                  </a:cubicBezTo>
                  <a:cubicBezTo>
                    <a:pt x="96" y="25"/>
                    <a:pt x="96" y="26"/>
                    <a:pt x="96" y="27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3"/>
                    <a:pt x="83" y="64"/>
                    <a:pt x="82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80" y="68"/>
                    <a:pt x="84" y="72"/>
                    <a:pt x="84" y="76"/>
                  </a:cubicBezTo>
                  <a:cubicBezTo>
                    <a:pt x="84" y="80"/>
                    <a:pt x="80" y="84"/>
                    <a:pt x="76" y="84"/>
                  </a:cubicBezTo>
                  <a:cubicBezTo>
                    <a:pt x="72" y="84"/>
                    <a:pt x="68" y="80"/>
                    <a:pt x="68" y="76"/>
                  </a:cubicBezTo>
                  <a:cubicBezTo>
                    <a:pt x="68" y="75"/>
                    <a:pt x="68" y="73"/>
                    <a:pt x="69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40" y="73"/>
                    <a:pt x="40" y="75"/>
                    <a:pt x="40" y="76"/>
                  </a:cubicBezTo>
                  <a:cubicBezTo>
                    <a:pt x="40" y="80"/>
                    <a:pt x="36" y="84"/>
                    <a:pt x="32" y="84"/>
                  </a:cubicBezTo>
                  <a:cubicBezTo>
                    <a:pt x="28" y="84"/>
                    <a:pt x="24" y="80"/>
                    <a:pt x="24" y="76"/>
                  </a:cubicBezTo>
                  <a:cubicBezTo>
                    <a:pt x="24" y="72"/>
                    <a:pt x="26" y="69"/>
                    <a:pt x="30" y="68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205EB111-AF07-4A55-A9DD-806D8FAAA71D}"/>
              </a:ext>
            </a:extLst>
          </p:cNvPr>
          <p:cNvGrpSpPr/>
          <p:nvPr/>
        </p:nvGrpSpPr>
        <p:grpSpPr>
          <a:xfrm>
            <a:off x="7308695" y="5011061"/>
            <a:ext cx="330200" cy="301626"/>
            <a:chOff x="2686050" y="1127125"/>
            <a:chExt cx="330200" cy="301626"/>
          </a:xfrm>
          <a:solidFill>
            <a:srgbClr val="09194B"/>
          </a:solidFill>
        </p:grpSpPr>
        <p:sp>
          <p:nvSpPr>
            <p:cNvPr id="138" name="Freeform 90">
              <a:extLst>
                <a:ext uri="{FF2B5EF4-FFF2-40B4-BE49-F238E27FC236}">
                  <a16:creationId xmlns:a16="http://schemas.microsoft.com/office/drawing/2014/main" id="{36FF54CF-C6D9-4A7B-9E30-AEF7A14796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0338" y="1236663"/>
              <a:ext cx="300038" cy="192088"/>
            </a:xfrm>
            <a:custGeom>
              <a:avLst/>
              <a:gdLst>
                <a:gd name="T0" fmla="*/ 66 w 80"/>
                <a:gd name="T1" fmla="*/ 0 h 51"/>
                <a:gd name="T2" fmla="*/ 52 w 80"/>
                <a:gd name="T3" fmla="*/ 7 h 51"/>
                <a:gd name="T4" fmla="*/ 40 w 80"/>
                <a:gd name="T5" fmla="*/ 2 h 51"/>
                <a:gd name="T6" fmla="*/ 28 w 80"/>
                <a:gd name="T7" fmla="*/ 7 h 51"/>
                <a:gd name="T8" fmla="*/ 14 w 80"/>
                <a:gd name="T9" fmla="*/ 0 h 51"/>
                <a:gd name="T10" fmla="*/ 6 w 80"/>
                <a:gd name="T11" fmla="*/ 3 h 51"/>
                <a:gd name="T12" fmla="*/ 0 w 80"/>
                <a:gd name="T13" fmla="*/ 2 h 51"/>
                <a:gd name="T14" fmla="*/ 0 w 80"/>
                <a:gd name="T15" fmla="*/ 49 h 51"/>
                <a:gd name="T16" fmla="*/ 2 w 80"/>
                <a:gd name="T17" fmla="*/ 51 h 51"/>
                <a:gd name="T18" fmla="*/ 50 w 80"/>
                <a:gd name="T19" fmla="*/ 51 h 51"/>
                <a:gd name="T20" fmla="*/ 70 w 80"/>
                <a:gd name="T21" fmla="*/ 51 h 51"/>
                <a:gd name="T22" fmla="*/ 78 w 80"/>
                <a:gd name="T23" fmla="*/ 51 h 51"/>
                <a:gd name="T24" fmla="*/ 80 w 80"/>
                <a:gd name="T25" fmla="*/ 49 h 51"/>
                <a:gd name="T26" fmla="*/ 80 w 80"/>
                <a:gd name="T27" fmla="*/ 2 h 51"/>
                <a:gd name="T28" fmla="*/ 74 w 80"/>
                <a:gd name="T29" fmla="*/ 3 h 51"/>
                <a:gd name="T30" fmla="*/ 66 w 80"/>
                <a:gd name="T31" fmla="*/ 0 h 51"/>
                <a:gd name="T32" fmla="*/ 40 w 80"/>
                <a:gd name="T33" fmla="*/ 35 h 51"/>
                <a:gd name="T34" fmla="*/ 12 w 80"/>
                <a:gd name="T35" fmla="*/ 35 h 51"/>
                <a:gd name="T36" fmla="*/ 12 w 80"/>
                <a:gd name="T37" fmla="*/ 15 h 51"/>
                <a:gd name="T38" fmla="*/ 40 w 80"/>
                <a:gd name="T39" fmla="*/ 15 h 51"/>
                <a:gd name="T40" fmla="*/ 40 w 80"/>
                <a:gd name="T41" fmla="*/ 35 h 51"/>
                <a:gd name="T42" fmla="*/ 68 w 80"/>
                <a:gd name="T43" fmla="*/ 47 h 51"/>
                <a:gd name="T44" fmla="*/ 52 w 80"/>
                <a:gd name="T45" fmla="*/ 47 h 51"/>
                <a:gd name="T46" fmla="*/ 52 w 80"/>
                <a:gd name="T47" fmla="*/ 15 h 51"/>
                <a:gd name="T48" fmla="*/ 68 w 80"/>
                <a:gd name="T49" fmla="*/ 15 h 51"/>
                <a:gd name="T50" fmla="*/ 68 w 80"/>
                <a:gd name="T51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51">
                  <a:moveTo>
                    <a:pt x="66" y="0"/>
                  </a:moveTo>
                  <a:cubicBezTo>
                    <a:pt x="63" y="4"/>
                    <a:pt x="57" y="7"/>
                    <a:pt x="52" y="7"/>
                  </a:cubicBezTo>
                  <a:cubicBezTo>
                    <a:pt x="48" y="7"/>
                    <a:pt x="43" y="5"/>
                    <a:pt x="40" y="2"/>
                  </a:cubicBezTo>
                  <a:cubicBezTo>
                    <a:pt x="37" y="5"/>
                    <a:pt x="32" y="7"/>
                    <a:pt x="28" y="7"/>
                  </a:cubicBezTo>
                  <a:cubicBezTo>
                    <a:pt x="23" y="7"/>
                    <a:pt x="17" y="4"/>
                    <a:pt x="14" y="0"/>
                  </a:cubicBezTo>
                  <a:cubicBezTo>
                    <a:pt x="12" y="2"/>
                    <a:pt x="9" y="3"/>
                    <a:pt x="6" y="3"/>
                  </a:cubicBezTo>
                  <a:cubicBezTo>
                    <a:pt x="4" y="3"/>
                    <a:pt x="2" y="2"/>
                    <a:pt x="0" y="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1" y="51"/>
                    <a:pt x="2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9" y="51"/>
                    <a:pt x="80" y="50"/>
                    <a:pt x="80" y="49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78" y="2"/>
                    <a:pt x="76" y="3"/>
                    <a:pt x="74" y="3"/>
                  </a:cubicBezTo>
                  <a:cubicBezTo>
                    <a:pt x="71" y="3"/>
                    <a:pt x="68" y="2"/>
                    <a:pt x="66" y="0"/>
                  </a:cubicBezTo>
                  <a:close/>
                  <a:moveTo>
                    <a:pt x="40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40" y="15"/>
                    <a:pt x="40" y="15"/>
                    <a:pt x="40" y="15"/>
                  </a:cubicBezTo>
                  <a:lnTo>
                    <a:pt x="40" y="35"/>
                  </a:lnTo>
                  <a:close/>
                  <a:moveTo>
                    <a:pt x="68" y="47"/>
                  </a:moveTo>
                  <a:cubicBezTo>
                    <a:pt x="52" y="47"/>
                    <a:pt x="52" y="47"/>
                    <a:pt x="52" y="47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68" y="15"/>
                    <a:pt x="68" y="15"/>
                    <a:pt x="68" y="15"/>
                  </a:cubicBezTo>
                  <a:lnTo>
                    <a:pt x="68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9" name="Freeform 91">
              <a:extLst>
                <a:ext uri="{FF2B5EF4-FFF2-40B4-BE49-F238E27FC236}">
                  <a16:creationId xmlns:a16="http://schemas.microsoft.com/office/drawing/2014/main" id="{E2C5E350-B66D-42A7-AD42-EE615B14C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5925" y="1187450"/>
              <a:ext cx="60325" cy="46038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9 h 12"/>
                <a:gd name="T4" fmla="*/ 6 w 16"/>
                <a:gd name="T5" fmla="*/ 12 h 12"/>
                <a:gd name="T6" fmla="*/ 16 w 16"/>
                <a:gd name="T7" fmla="*/ 2 h 12"/>
                <a:gd name="T8" fmla="*/ 16 w 16"/>
                <a:gd name="T9" fmla="*/ 0 h 12"/>
                <a:gd name="T10" fmla="*/ 0 w 16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" y="11"/>
                    <a:pt x="4" y="12"/>
                    <a:pt x="6" y="12"/>
                  </a:cubicBezTo>
                  <a:cubicBezTo>
                    <a:pt x="12" y="12"/>
                    <a:pt x="16" y="8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0" name="Freeform 92">
              <a:extLst>
                <a:ext uri="{FF2B5EF4-FFF2-40B4-BE49-F238E27FC236}">
                  <a16:creationId xmlns:a16="http://schemas.microsoft.com/office/drawing/2014/main" id="{4FD2CB4E-C9B3-47FA-8F00-7BD100507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0050" y="1127125"/>
              <a:ext cx="71438" cy="46038"/>
            </a:xfrm>
            <a:custGeom>
              <a:avLst/>
              <a:gdLst>
                <a:gd name="T0" fmla="*/ 45 w 45"/>
                <a:gd name="T1" fmla="*/ 29 h 29"/>
                <a:gd name="T2" fmla="*/ 31 w 45"/>
                <a:gd name="T3" fmla="*/ 0 h 29"/>
                <a:gd name="T4" fmla="*/ 0 w 45"/>
                <a:gd name="T5" fmla="*/ 0 h 29"/>
                <a:gd name="T6" fmla="*/ 8 w 45"/>
                <a:gd name="T7" fmla="*/ 29 h 29"/>
                <a:gd name="T8" fmla="*/ 45 w 4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9">
                  <a:moveTo>
                    <a:pt x="45" y="29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8" y="29"/>
                  </a:lnTo>
                  <a:lnTo>
                    <a:pt x="45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1" name="Freeform 93">
              <a:extLst>
                <a:ext uri="{FF2B5EF4-FFF2-40B4-BE49-F238E27FC236}">
                  <a16:creationId xmlns:a16="http://schemas.microsoft.com/office/drawing/2014/main" id="{AE6BC1CF-256E-4818-883F-F4BEA49DA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225" y="1127125"/>
              <a:ext cx="68263" cy="46038"/>
            </a:xfrm>
            <a:custGeom>
              <a:avLst/>
              <a:gdLst>
                <a:gd name="T0" fmla="*/ 43 w 43"/>
                <a:gd name="T1" fmla="*/ 0 h 29"/>
                <a:gd name="T2" fmla="*/ 14 w 43"/>
                <a:gd name="T3" fmla="*/ 0 h 29"/>
                <a:gd name="T4" fmla="*/ 0 w 43"/>
                <a:gd name="T5" fmla="*/ 29 h 29"/>
                <a:gd name="T6" fmla="*/ 35 w 43"/>
                <a:gd name="T7" fmla="*/ 29 h 29"/>
                <a:gd name="T8" fmla="*/ 43 w 43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9">
                  <a:moveTo>
                    <a:pt x="43" y="0"/>
                  </a:moveTo>
                  <a:lnTo>
                    <a:pt x="14" y="0"/>
                  </a:lnTo>
                  <a:lnTo>
                    <a:pt x="0" y="29"/>
                  </a:lnTo>
                  <a:lnTo>
                    <a:pt x="35" y="29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2" name="Freeform 94">
              <a:extLst>
                <a:ext uri="{FF2B5EF4-FFF2-40B4-BE49-F238E27FC236}">
                  <a16:creationId xmlns:a16="http://schemas.microsoft.com/office/drawing/2014/main" id="{02C9D713-4486-4929-8C83-358A4FC1E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0663" y="1127125"/>
              <a:ext cx="82550" cy="46038"/>
            </a:xfrm>
            <a:custGeom>
              <a:avLst/>
              <a:gdLst>
                <a:gd name="T0" fmla="*/ 52 w 52"/>
                <a:gd name="T1" fmla="*/ 0 h 29"/>
                <a:gd name="T2" fmla="*/ 7 w 52"/>
                <a:gd name="T3" fmla="*/ 0 h 29"/>
                <a:gd name="T4" fmla="*/ 0 w 52"/>
                <a:gd name="T5" fmla="*/ 29 h 29"/>
                <a:gd name="T6" fmla="*/ 52 w 52"/>
                <a:gd name="T7" fmla="*/ 29 h 29"/>
                <a:gd name="T8" fmla="*/ 52 w 5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9">
                  <a:moveTo>
                    <a:pt x="52" y="0"/>
                  </a:moveTo>
                  <a:lnTo>
                    <a:pt x="7" y="0"/>
                  </a:lnTo>
                  <a:lnTo>
                    <a:pt x="0" y="29"/>
                  </a:lnTo>
                  <a:lnTo>
                    <a:pt x="52" y="29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3" name="Freeform 95">
              <a:extLst>
                <a:ext uri="{FF2B5EF4-FFF2-40B4-BE49-F238E27FC236}">
                  <a16:creationId xmlns:a16="http://schemas.microsoft.com/office/drawing/2014/main" id="{30E061B4-ED7B-4800-896A-DA5C02C85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7500" y="1127125"/>
              <a:ext cx="79375" cy="46038"/>
            </a:xfrm>
            <a:custGeom>
              <a:avLst/>
              <a:gdLst>
                <a:gd name="T0" fmla="*/ 43 w 50"/>
                <a:gd name="T1" fmla="*/ 0 h 29"/>
                <a:gd name="T2" fmla="*/ 0 w 50"/>
                <a:gd name="T3" fmla="*/ 0 h 29"/>
                <a:gd name="T4" fmla="*/ 0 w 50"/>
                <a:gd name="T5" fmla="*/ 29 h 29"/>
                <a:gd name="T6" fmla="*/ 50 w 50"/>
                <a:gd name="T7" fmla="*/ 29 h 29"/>
                <a:gd name="T8" fmla="*/ 43 w 50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43" y="0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50" y="29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4" name="Freeform 96">
              <a:extLst>
                <a:ext uri="{FF2B5EF4-FFF2-40B4-BE49-F238E27FC236}">
                  <a16:creationId xmlns:a16="http://schemas.microsoft.com/office/drawing/2014/main" id="{BB2E088A-756C-4F19-8F0E-862BD2807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6050" y="1187450"/>
              <a:ext cx="58738" cy="46038"/>
            </a:xfrm>
            <a:custGeom>
              <a:avLst/>
              <a:gdLst>
                <a:gd name="T0" fmla="*/ 16 w 16"/>
                <a:gd name="T1" fmla="*/ 9 h 12"/>
                <a:gd name="T2" fmla="*/ 16 w 16"/>
                <a:gd name="T3" fmla="*/ 0 h 12"/>
                <a:gd name="T4" fmla="*/ 0 w 16"/>
                <a:gd name="T5" fmla="*/ 0 h 12"/>
                <a:gd name="T6" fmla="*/ 0 w 16"/>
                <a:gd name="T7" fmla="*/ 2 h 12"/>
                <a:gd name="T8" fmla="*/ 10 w 16"/>
                <a:gd name="T9" fmla="*/ 12 h 12"/>
                <a:gd name="T10" fmla="*/ 16 w 16"/>
                <a:gd name="T1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2">
                  <a:moveTo>
                    <a:pt x="16" y="9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"/>
                    <a:pt x="4" y="12"/>
                    <a:pt x="10" y="12"/>
                  </a:cubicBezTo>
                  <a:cubicBezTo>
                    <a:pt x="12" y="12"/>
                    <a:pt x="14" y="11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5" name="Freeform 97">
              <a:extLst>
                <a:ext uri="{FF2B5EF4-FFF2-40B4-BE49-F238E27FC236}">
                  <a16:creationId xmlns:a16="http://schemas.microsoft.com/office/drawing/2014/main" id="{40614394-A7FC-4D19-A5FC-AB1CD0CDF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7500" y="1187450"/>
              <a:ext cx="82550" cy="60325"/>
            </a:xfrm>
            <a:custGeom>
              <a:avLst/>
              <a:gdLst>
                <a:gd name="T0" fmla="*/ 22 w 22"/>
                <a:gd name="T1" fmla="*/ 9 h 16"/>
                <a:gd name="T2" fmla="*/ 22 w 22"/>
                <a:gd name="T3" fmla="*/ 0 h 16"/>
                <a:gd name="T4" fmla="*/ 0 w 22"/>
                <a:gd name="T5" fmla="*/ 0 h 16"/>
                <a:gd name="T6" fmla="*/ 0 w 22"/>
                <a:gd name="T7" fmla="*/ 12 h 16"/>
                <a:gd name="T8" fmla="*/ 10 w 22"/>
                <a:gd name="T9" fmla="*/ 16 h 16"/>
                <a:gd name="T10" fmla="*/ 22 w 22"/>
                <a:gd name="T1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22" y="9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4"/>
                    <a:pt x="6" y="16"/>
                    <a:pt x="10" y="16"/>
                  </a:cubicBezTo>
                  <a:cubicBezTo>
                    <a:pt x="15" y="16"/>
                    <a:pt x="19" y="13"/>
                    <a:pt x="2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6" name="Freeform 98">
              <a:extLst>
                <a:ext uri="{FF2B5EF4-FFF2-40B4-BE49-F238E27FC236}">
                  <a16:creationId xmlns:a16="http://schemas.microsoft.com/office/drawing/2014/main" id="{F27335D5-ACC5-4904-93A5-7E6B466A38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0663" y="1187450"/>
              <a:ext cx="82550" cy="60325"/>
            </a:xfrm>
            <a:custGeom>
              <a:avLst/>
              <a:gdLst>
                <a:gd name="T0" fmla="*/ 12 w 22"/>
                <a:gd name="T1" fmla="*/ 16 h 16"/>
                <a:gd name="T2" fmla="*/ 22 w 22"/>
                <a:gd name="T3" fmla="*/ 12 h 16"/>
                <a:gd name="T4" fmla="*/ 22 w 22"/>
                <a:gd name="T5" fmla="*/ 0 h 16"/>
                <a:gd name="T6" fmla="*/ 0 w 22"/>
                <a:gd name="T7" fmla="*/ 0 h 16"/>
                <a:gd name="T8" fmla="*/ 0 w 22"/>
                <a:gd name="T9" fmla="*/ 9 h 16"/>
                <a:gd name="T10" fmla="*/ 12 w 22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12" y="16"/>
                  </a:moveTo>
                  <a:cubicBezTo>
                    <a:pt x="16" y="16"/>
                    <a:pt x="19" y="14"/>
                    <a:pt x="22" y="1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3"/>
                    <a:pt x="7" y="16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7" name="Oval 99">
              <a:extLst>
                <a:ext uri="{FF2B5EF4-FFF2-40B4-BE49-F238E27FC236}">
                  <a16:creationId xmlns:a16="http://schemas.microsoft.com/office/drawing/2014/main" id="{E1F49047-C6CC-4672-B19B-AF2C80B7C8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5763" y="1354138"/>
              <a:ext cx="14288" cy="14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B5712BF6-3EE3-4809-A209-79EC2BB71F5A}"/>
              </a:ext>
            </a:extLst>
          </p:cNvPr>
          <p:cNvGrpSpPr/>
          <p:nvPr/>
        </p:nvGrpSpPr>
        <p:grpSpPr>
          <a:xfrm>
            <a:off x="8663596" y="4980899"/>
            <a:ext cx="360362" cy="361950"/>
            <a:chOff x="4113213" y="3970338"/>
            <a:chExt cx="360362" cy="361950"/>
          </a:xfrm>
          <a:solidFill>
            <a:srgbClr val="09194B"/>
          </a:solidFill>
        </p:grpSpPr>
        <p:sp>
          <p:nvSpPr>
            <p:cNvPr id="149" name="Freeform 71">
              <a:extLst>
                <a:ext uri="{FF2B5EF4-FFF2-40B4-BE49-F238E27FC236}">
                  <a16:creationId xmlns:a16="http://schemas.microsoft.com/office/drawing/2014/main" id="{6CA46C2A-C47A-459A-8D2B-9B53D047C1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6250" y="4135438"/>
              <a:ext cx="157163" cy="196850"/>
            </a:xfrm>
            <a:custGeom>
              <a:avLst/>
              <a:gdLst>
                <a:gd name="T0" fmla="*/ 34 w 42"/>
                <a:gd name="T1" fmla="*/ 33 h 52"/>
                <a:gd name="T2" fmla="*/ 20 w 42"/>
                <a:gd name="T3" fmla="*/ 28 h 52"/>
                <a:gd name="T4" fmla="*/ 20 w 42"/>
                <a:gd name="T5" fmla="*/ 21 h 52"/>
                <a:gd name="T6" fmla="*/ 27 w 42"/>
                <a:gd name="T7" fmla="*/ 4 h 52"/>
                <a:gd name="T8" fmla="*/ 27 w 42"/>
                <a:gd name="T9" fmla="*/ 4 h 52"/>
                <a:gd name="T10" fmla="*/ 24 w 42"/>
                <a:gd name="T11" fmla="*/ 5 h 52"/>
                <a:gd name="T12" fmla="*/ 21 w 42"/>
                <a:gd name="T13" fmla="*/ 5 h 52"/>
                <a:gd name="T14" fmla="*/ 12 w 42"/>
                <a:gd name="T15" fmla="*/ 0 h 52"/>
                <a:gd name="T16" fmla="*/ 7 w 42"/>
                <a:gd name="T17" fmla="*/ 3 h 52"/>
                <a:gd name="T18" fmla="*/ 7 w 42"/>
                <a:gd name="T19" fmla="*/ 4 h 52"/>
                <a:gd name="T20" fmla="*/ 0 w 42"/>
                <a:gd name="T21" fmla="*/ 23 h 52"/>
                <a:gd name="T22" fmla="*/ 0 w 42"/>
                <a:gd name="T23" fmla="*/ 25 h 52"/>
                <a:gd name="T24" fmla="*/ 12 w 42"/>
                <a:gd name="T25" fmla="*/ 29 h 52"/>
                <a:gd name="T26" fmla="*/ 22 w 42"/>
                <a:gd name="T27" fmla="*/ 44 h 52"/>
                <a:gd name="T28" fmla="*/ 22 w 42"/>
                <a:gd name="T29" fmla="*/ 52 h 52"/>
                <a:gd name="T30" fmla="*/ 42 w 42"/>
                <a:gd name="T31" fmla="*/ 52 h 52"/>
                <a:gd name="T32" fmla="*/ 42 w 42"/>
                <a:gd name="T33" fmla="*/ 44 h 52"/>
                <a:gd name="T34" fmla="*/ 34 w 42"/>
                <a:gd name="T35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52">
                  <a:moveTo>
                    <a:pt x="34" y="33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4" y="17"/>
                    <a:pt x="27" y="11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4" y="5"/>
                    <a:pt x="24" y="5"/>
                  </a:cubicBezTo>
                  <a:cubicBezTo>
                    <a:pt x="23" y="5"/>
                    <a:pt x="22" y="5"/>
                    <a:pt x="21" y="5"/>
                  </a:cubicBezTo>
                  <a:cubicBezTo>
                    <a:pt x="17" y="5"/>
                    <a:pt x="14" y="3"/>
                    <a:pt x="12" y="0"/>
                  </a:cubicBezTo>
                  <a:cubicBezTo>
                    <a:pt x="11" y="1"/>
                    <a:pt x="9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12"/>
                    <a:pt x="5" y="18"/>
                    <a:pt x="0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8" y="32"/>
                    <a:pt x="22" y="38"/>
                    <a:pt x="22" y="44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39"/>
                    <a:pt x="39" y="35"/>
                    <a:pt x="3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0" name="Freeform 72">
              <a:extLst>
                <a:ext uri="{FF2B5EF4-FFF2-40B4-BE49-F238E27FC236}">
                  <a16:creationId xmlns:a16="http://schemas.microsoft.com/office/drawing/2014/main" id="{AD3FE28E-E301-4C2F-8FF7-BCEB78DCA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9425" y="4071938"/>
              <a:ext cx="96838" cy="71438"/>
            </a:xfrm>
            <a:custGeom>
              <a:avLst/>
              <a:gdLst>
                <a:gd name="T0" fmla="*/ 9 w 26"/>
                <a:gd name="T1" fmla="*/ 0 h 19"/>
                <a:gd name="T2" fmla="*/ 0 w 26"/>
                <a:gd name="T3" fmla="*/ 3 h 19"/>
                <a:gd name="T4" fmla="*/ 6 w 26"/>
                <a:gd name="T5" fmla="*/ 16 h 19"/>
                <a:gd name="T6" fmla="*/ 9 w 26"/>
                <a:gd name="T7" fmla="*/ 13 h 19"/>
                <a:gd name="T8" fmla="*/ 11 w 26"/>
                <a:gd name="T9" fmla="*/ 9 h 19"/>
                <a:gd name="T10" fmla="*/ 13 w 26"/>
                <a:gd name="T11" fmla="*/ 13 h 19"/>
                <a:gd name="T12" fmla="*/ 22 w 26"/>
                <a:gd name="T13" fmla="*/ 18 h 19"/>
                <a:gd name="T14" fmla="*/ 26 w 26"/>
                <a:gd name="T15" fmla="*/ 17 h 19"/>
                <a:gd name="T16" fmla="*/ 9 w 26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9">
                  <a:moveTo>
                    <a:pt x="9" y="0"/>
                  </a:moveTo>
                  <a:cubicBezTo>
                    <a:pt x="5" y="0"/>
                    <a:pt x="2" y="1"/>
                    <a:pt x="0" y="3"/>
                  </a:cubicBezTo>
                  <a:cubicBezTo>
                    <a:pt x="3" y="7"/>
                    <a:pt x="5" y="11"/>
                    <a:pt x="6" y="16"/>
                  </a:cubicBezTo>
                  <a:cubicBezTo>
                    <a:pt x="7" y="15"/>
                    <a:pt x="9" y="14"/>
                    <a:pt x="9" y="13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5" y="17"/>
                    <a:pt x="18" y="19"/>
                    <a:pt x="22" y="18"/>
                  </a:cubicBezTo>
                  <a:cubicBezTo>
                    <a:pt x="23" y="18"/>
                    <a:pt x="25" y="17"/>
                    <a:pt x="26" y="17"/>
                  </a:cubicBezTo>
                  <a:cubicBezTo>
                    <a:pt x="24" y="7"/>
                    <a:pt x="17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1" name="Freeform 73">
              <a:extLst>
                <a:ext uri="{FF2B5EF4-FFF2-40B4-BE49-F238E27FC236}">
                  <a16:creationId xmlns:a16="http://schemas.microsoft.com/office/drawing/2014/main" id="{084CAED4-34B8-4169-823F-138E325D4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8775" y="4071938"/>
              <a:ext cx="128588" cy="71438"/>
            </a:xfrm>
            <a:custGeom>
              <a:avLst/>
              <a:gdLst>
                <a:gd name="T0" fmla="*/ 2 w 34"/>
                <a:gd name="T1" fmla="*/ 16 h 19"/>
                <a:gd name="T2" fmla="*/ 7 w 34"/>
                <a:gd name="T3" fmla="*/ 18 h 19"/>
                <a:gd name="T4" fmla="*/ 17 w 34"/>
                <a:gd name="T5" fmla="*/ 13 h 19"/>
                <a:gd name="T6" fmla="*/ 19 w 34"/>
                <a:gd name="T7" fmla="*/ 9 h 19"/>
                <a:gd name="T8" fmla="*/ 21 w 34"/>
                <a:gd name="T9" fmla="*/ 13 h 19"/>
                <a:gd name="T10" fmla="*/ 30 w 34"/>
                <a:gd name="T11" fmla="*/ 18 h 19"/>
                <a:gd name="T12" fmla="*/ 34 w 34"/>
                <a:gd name="T13" fmla="*/ 17 h 19"/>
                <a:gd name="T14" fmla="*/ 17 w 34"/>
                <a:gd name="T15" fmla="*/ 0 h 19"/>
                <a:gd name="T16" fmla="*/ 0 w 34"/>
                <a:gd name="T17" fmla="*/ 15 h 19"/>
                <a:gd name="T18" fmla="*/ 2 w 34"/>
                <a:gd name="T1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19">
                  <a:moveTo>
                    <a:pt x="2" y="16"/>
                  </a:moveTo>
                  <a:cubicBezTo>
                    <a:pt x="4" y="17"/>
                    <a:pt x="5" y="18"/>
                    <a:pt x="7" y="18"/>
                  </a:cubicBezTo>
                  <a:cubicBezTo>
                    <a:pt x="11" y="18"/>
                    <a:pt x="16" y="15"/>
                    <a:pt x="17" y="13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3" y="17"/>
                    <a:pt x="26" y="19"/>
                    <a:pt x="30" y="18"/>
                  </a:cubicBezTo>
                  <a:cubicBezTo>
                    <a:pt x="31" y="18"/>
                    <a:pt x="33" y="17"/>
                    <a:pt x="34" y="17"/>
                  </a:cubicBezTo>
                  <a:cubicBezTo>
                    <a:pt x="32" y="7"/>
                    <a:pt x="25" y="0"/>
                    <a:pt x="17" y="0"/>
                  </a:cubicBezTo>
                  <a:cubicBezTo>
                    <a:pt x="9" y="0"/>
                    <a:pt x="2" y="7"/>
                    <a:pt x="0" y="15"/>
                  </a:cubicBezTo>
                  <a:lnTo>
                    <a:pt x="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2" name="Freeform 74">
              <a:extLst>
                <a:ext uri="{FF2B5EF4-FFF2-40B4-BE49-F238E27FC236}">
                  <a16:creationId xmlns:a16="http://schemas.microsoft.com/office/drawing/2014/main" id="{686340EE-7905-4810-AC62-1253F7ACD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3213" y="4135438"/>
              <a:ext cx="239713" cy="196850"/>
            </a:xfrm>
            <a:custGeom>
              <a:avLst/>
              <a:gdLst>
                <a:gd name="T0" fmla="*/ 56 w 64"/>
                <a:gd name="T1" fmla="*/ 33 h 52"/>
                <a:gd name="T2" fmla="*/ 42 w 64"/>
                <a:gd name="T3" fmla="*/ 28 h 52"/>
                <a:gd name="T4" fmla="*/ 42 w 64"/>
                <a:gd name="T5" fmla="*/ 21 h 52"/>
                <a:gd name="T6" fmla="*/ 49 w 64"/>
                <a:gd name="T7" fmla="*/ 4 h 52"/>
                <a:gd name="T8" fmla="*/ 49 w 64"/>
                <a:gd name="T9" fmla="*/ 4 h 52"/>
                <a:gd name="T10" fmla="*/ 46 w 64"/>
                <a:gd name="T11" fmla="*/ 5 h 52"/>
                <a:gd name="T12" fmla="*/ 43 w 64"/>
                <a:gd name="T13" fmla="*/ 5 h 52"/>
                <a:gd name="T14" fmla="*/ 34 w 64"/>
                <a:gd name="T15" fmla="*/ 0 h 52"/>
                <a:gd name="T16" fmla="*/ 22 w 64"/>
                <a:gd name="T17" fmla="*/ 5 h 52"/>
                <a:gd name="T18" fmla="*/ 15 w 64"/>
                <a:gd name="T19" fmla="*/ 3 h 52"/>
                <a:gd name="T20" fmla="*/ 14 w 64"/>
                <a:gd name="T21" fmla="*/ 2 h 52"/>
                <a:gd name="T22" fmla="*/ 14 w 64"/>
                <a:gd name="T23" fmla="*/ 4 h 52"/>
                <a:gd name="T24" fmla="*/ 22 w 64"/>
                <a:gd name="T25" fmla="*/ 22 h 52"/>
                <a:gd name="T26" fmla="*/ 22 w 64"/>
                <a:gd name="T27" fmla="*/ 28 h 52"/>
                <a:gd name="T28" fmla="*/ 8 w 64"/>
                <a:gd name="T29" fmla="*/ 33 h 52"/>
                <a:gd name="T30" fmla="*/ 0 w 64"/>
                <a:gd name="T31" fmla="*/ 44 h 52"/>
                <a:gd name="T32" fmla="*/ 0 w 64"/>
                <a:gd name="T33" fmla="*/ 52 h 52"/>
                <a:gd name="T34" fmla="*/ 64 w 64"/>
                <a:gd name="T35" fmla="*/ 52 h 52"/>
                <a:gd name="T36" fmla="*/ 64 w 64"/>
                <a:gd name="T37" fmla="*/ 44 h 52"/>
                <a:gd name="T38" fmla="*/ 56 w 64"/>
                <a:gd name="T3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" h="52">
                  <a:moveTo>
                    <a:pt x="56" y="33"/>
                  </a:moveTo>
                  <a:cubicBezTo>
                    <a:pt x="42" y="28"/>
                    <a:pt x="42" y="28"/>
                    <a:pt x="42" y="28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6" y="17"/>
                    <a:pt x="49" y="11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4"/>
                    <a:pt x="46" y="5"/>
                    <a:pt x="46" y="5"/>
                  </a:cubicBezTo>
                  <a:cubicBezTo>
                    <a:pt x="45" y="5"/>
                    <a:pt x="44" y="5"/>
                    <a:pt x="43" y="5"/>
                  </a:cubicBezTo>
                  <a:cubicBezTo>
                    <a:pt x="39" y="5"/>
                    <a:pt x="36" y="3"/>
                    <a:pt x="34" y="0"/>
                  </a:cubicBezTo>
                  <a:cubicBezTo>
                    <a:pt x="31" y="3"/>
                    <a:pt x="26" y="5"/>
                    <a:pt x="22" y="5"/>
                  </a:cubicBezTo>
                  <a:cubicBezTo>
                    <a:pt x="19" y="5"/>
                    <a:pt x="17" y="4"/>
                    <a:pt x="15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12"/>
                    <a:pt x="17" y="18"/>
                    <a:pt x="22" y="22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3" y="35"/>
                    <a:pt x="0" y="39"/>
                    <a:pt x="0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39"/>
                    <a:pt x="61" y="35"/>
                    <a:pt x="5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3" name="Freeform 75">
              <a:extLst>
                <a:ext uri="{FF2B5EF4-FFF2-40B4-BE49-F238E27FC236}">
                  <a16:creationId xmlns:a16="http://schemas.microsoft.com/office/drawing/2014/main" id="{FBBBBFF1-22B3-42E8-A4B8-39532203D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2925" y="3970338"/>
              <a:ext cx="120650" cy="120650"/>
            </a:xfrm>
            <a:custGeom>
              <a:avLst/>
              <a:gdLst>
                <a:gd name="T0" fmla="*/ 28 w 32"/>
                <a:gd name="T1" fmla="*/ 12 h 32"/>
                <a:gd name="T2" fmla="*/ 20 w 32"/>
                <a:gd name="T3" fmla="*/ 12 h 32"/>
                <a:gd name="T4" fmla="*/ 20 w 32"/>
                <a:gd name="T5" fmla="*/ 4 h 32"/>
                <a:gd name="T6" fmla="*/ 16 w 32"/>
                <a:gd name="T7" fmla="*/ 0 h 32"/>
                <a:gd name="T8" fmla="*/ 12 w 32"/>
                <a:gd name="T9" fmla="*/ 4 h 32"/>
                <a:gd name="T10" fmla="*/ 12 w 32"/>
                <a:gd name="T11" fmla="*/ 12 h 32"/>
                <a:gd name="T12" fmla="*/ 4 w 32"/>
                <a:gd name="T13" fmla="*/ 12 h 32"/>
                <a:gd name="T14" fmla="*/ 0 w 32"/>
                <a:gd name="T15" fmla="*/ 16 h 32"/>
                <a:gd name="T16" fmla="*/ 4 w 32"/>
                <a:gd name="T17" fmla="*/ 20 h 32"/>
                <a:gd name="T18" fmla="*/ 12 w 32"/>
                <a:gd name="T19" fmla="*/ 20 h 32"/>
                <a:gd name="T20" fmla="*/ 12 w 32"/>
                <a:gd name="T21" fmla="*/ 28 h 32"/>
                <a:gd name="T22" fmla="*/ 16 w 32"/>
                <a:gd name="T23" fmla="*/ 32 h 32"/>
                <a:gd name="T24" fmla="*/ 20 w 32"/>
                <a:gd name="T25" fmla="*/ 28 h 32"/>
                <a:gd name="T26" fmla="*/ 20 w 32"/>
                <a:gd name="T27" fmla="*/ 20 h 32"/>
                <a:gd name="T28" fmla="*/ 28 w 32"/>
                <a:gd name="T29" fmla="*/ 20 h 32"/>
                <a:gd name="T30" fmla="*/ 32 w 32"/>
                <a:gd name="T31" fmla="*/ 16 h 32"/>
                <a:gd name="T32" fmla="*/ 28 w 32"/>
                <a:gd name="T33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32">
                  <a:moveTo>
                    <a:pt x="28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2"/>
                    <a:pt x="18" y="0"/>
                    <a:pt x="16" y="0"/>
                  </a:cubicBezTo>
                  <a:cubicBezTo>
                    <a:pt x="14" y="0"/>
                    <a:pt x="12" y="2"/>
                    <a:pt x="12" y="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4"/>
                    <a:pt x="0" y="16"/>
                  </a:cubicBezTo>
                  <a:cubicBezTo>
                    <a:pt x="0" y="18"/>
                    <a:pt x="2" y="20"/>
                    <a:pt x="4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0"/>
                    <a:pt x="14" y="32"/>
                    <a:pt x="16" y="32"/>
                  </a:cubicBezTo>
                  <a:cubicBezTo>
                    <a:pt x="18" y="32"/>
                    <a:pt x="20" y="30"/>
                    <a:pt x="20" y="28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0" y="20"/>
                    <a:pt x="32" y="18"/>
                    <a:pt x="32" y="16"/>
                  </a:cubicBezTo>
                  <a:cubicBezTo>
                    <a:pt x="32" y="14"/>
                    <a:pt x="30" y="12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ADF4DC13-141A-4057-BF0A-1F8C5F503252}"/>
              </a:ext>
            </a:extLst>
          </p:cNvPr>
          <p:cNvGrpSpPr/>
          <p:nvPr/>
        </p:nvGrpSpPr>
        <p:grpSpPr>
          <a:xfrm>
            <a:off x="10010272" y="5011062"/>
            <a:ext cx="406977" cy="301625"/>
            <a:chOff x="785812" y="3851275"/>
            <a:chExt cx="447675" cy="331788"/>
          </a:xfrm>
          <a:solidFill>
            <a:srgbClr val="09194B"/>
          </a:solidFill>
        </p:grpSpPr>
        <p:sp>
          <p:nvSpPr>
            <p:cNvPr id="155" name="Freeform 5">
              <a:extLst>
                <a:ext uri="{FF2B5EF4-FFF2-40B4-BE49-F238E27FC236}">
                  <a16:creationId xmlns:a16="http://schemas.microsoft.com/office/drawing/2014/main" id="{CBBE4205-5144-4886-87C1-EA35A0FA63C4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862" y="3851275"/>
              <a:ext cx="301625" cy="192088"/>
            </a:xfrm>
            <a:custGeom>
              <a:avLst/>
              <a:gdLst>
                <a:gd name="T0" fmla="*/ 1332 w 1332"/>
                <a:gd name="T1" fmla="*/ 192 h 851"/>
                <a:gd name="T2" fmla="*/ 1332 w 1332"/>
                <a:gd name="T3" fmla="*/ 792 h 851"/>
                <a:gd name="T4" fmla="*/ 1178 w 1332"/>
                <a:gd name="T5" fmla="*/ 821 h 851"/>
                <a:gd name="T6" fmla="*/ 1008 w 1332"/>
                <a:gd name="T7" fmla="*/ 793 h 851"/>
                <a:gd name="T8" fmla="*/ 586 w 1332"/>
                <a:gd name="T9" fmla="*/ 377 h 851"/>
                <a:gd name="T10" fmla="*/ 439 w 1332"/>
                <a:gd name="T11" fmla="*/ 369 h 851"/>
                <a:gd name="T12" fmla="*/ 179 w 1332"/>
                <a:gd name="T13" fmla="*/ 503 h 851"/>
                <a:gd name="T14" fmla="*/ 0 w 1332"/>
                <a:gd name="T15" fmla="*/ 410 h 851"/>
                <a:gd name="T16" fmla="*/ 74 w 1332"/>
                <a:gd name="T17" fmla="*/ 303 h 851"/>
                <a:gd name="T18" fmla="*/ 545 w 1332"/>
                <a:gd name="T19" fmla="*/ 37 h 851"/>
                <a:gd name="T20" fmla="*/ 740 w 1332"/>
                <a:gd name="T21" fmla="*/ 73 h 851"/>
                <a:gd name="T22" fmla="*/ 941 w 1332"/>
                <a:gd name="T23" fmla="*/ 245 h 851"/>
                <a:gd name="T24" fmla="*/ 1021 w 1332"/>
                <a:gd name="T25" fmla="*/ 260 h 851"/>
                <a:gd name="T26" fmla="*/ 1332 w 1332"/>
                <a:gd name="T27" fmla="*/ 192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32" h="851">
                  <a:moveTo>
                    <a:pt x="1332" y="192"/>
                  </a:moveTo>
                  <a:cubicBezTo>
                    <a:pt x="1332" y="792"/>
                    <a:pt x="1332" y="792"/>
                    <a:pt x="1332" y="792"/>
                  </a:cubicBezTo>
                  <a:cubicBezTo>
                    <a:pt x="1332" y="792"/>
                    <a:pt x="1204" y="817"/>
                    <a:pt x="1178" y="821"/>
                  </a:cubicBezTo>
                  <a:cubicBezTo>
                    <a:pt x="1151" y="824"/>
                    <a:pt x="1068" y="851"/>
                    <a:pt x="1008" y="793"/>
                  </a:cubicBezTo>
                  <a:cubicBezTo>
                    <a:pt x="916" y="704"/>
                    <a:pt x="586" y="377"/>
                    <a:pt x="586" y="377"/>
                  </a:cubicBezTo>
                  <a:cubicBezTo>
                    <a:pt x="586" y="377"/>
                    <a:pt x="530" y="321"/>
                    <a:pt x="439" y="369"/>
                  </a:cubicBezTo>
                  <a:cubicBezTo>
                    <a:pt x="355" y="413"/>
                    <a:pt x="231" y="478"/>
                    <a:pt x="179" y="503"/>
                  </a:cubicBezTo>
                  <a:cubicBezTo>
                    <a:pt x="81" y="555"/>
                    <a:pt x="0" y="473"/>
                    <a:pt x="0" y="410"/>
                  </a:cubicBezTo>
                  <a:cubicBezTo>
                    <a:pt x="0" y="361"/>
                    <a:pt x="31" y="328"/>
                    <a:pt x="74" y="303"/>
                  </a:cubicBezTo>
                  <a:cubicBezTo>
                    <a:pt x="192" y="232"/>
                    <a:pt x="441" y="92"/>
                    <a:pt x="545" y="37"/>
                  </a:cubicBezTo>
                  <a:cubicBezTo>
                    <a:pt x="608" y="3"/>
                    <a:pt x="653" y="0"/>
                    <a:pt x="740" y="73"/>
                  </a:cubicBezTo>
                  <a:cubicBezTo>
                    <a:pt x="846" y="163"/>
                    <a:pt x="941" y="245"/>
                    <a:pt x="941" y="245"/>
                  </a:cubicBezTo>
                  <a:cubicBezTo>
                    <a:pt x="941" y="245"/>
                    <a:pt x="972" y="270"/>
                    <a:pt x="1021" y="260"/>
                  </a:cubicBezTo>
                  <a:cubicBezTo>
                    <a:pt x="1143" y="234"/>
                    <a:pt x="1332" y="192"/>
                    <a:pt x="1332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6">
              <a:extLst>
                <a:ext uri="{FF2B5EF4-FFF2-40B4-BE49-F238E27FC236}">
                  <a16:creationId xmlns:a16="http://schemas.microsoft.com/office/drawing/2014/main" id="{5F82136B-29E1-4695-819A-81AD4FCC7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149" y="4027488"/>
              <a:ext cx="153988" cy="155575"/>
            </a:xfrm>
            <a:custGeom>
              <a:avLst/>
              <a:gdLst>
                <a:gd name="T0" fmla="*/ 524 w 683"/>
                <a:gd name="T1" fmla="*/ 430 h 690"/>
                <a:gd name="T2" fmla="*/ 504 w 683"/>
                <a:gd name="T3" fmla="*/ 312 h 690"/>
                <a:gd name="T4" fmla="*/ 399 w 683"/>
                <a:gd name="T5" fmla="*/ 285 h 690"/>
                <a:gd name="T6" fmla="*/ 376 w 683"/>
                <a:gd name="T7" fmla="*/ 178 h 690"/>
                <a:gd name="T8" fmla="*/ 270 w 683"/>
                <a:gd name="T9" fmla="*/ 151 h 690"/>
                <a:gd name="T10" fmla="*/ 247 w 683"/>
                <a:gd name="T11" fmla="*/ 45 h 690"/>
                <a:gd name="T12" fmla="*/ 80 w 683"/>
                <a:gd name="T13" fmla="*/ 49 h 690"/>
                <a:gd name="T14" fmla="*/ 43 w 683"/>
                <a:gd name="T15" fmla="*/ 231 h 690"/>
                <a:gd name="T16" fmla="*/ 175 w 683"/>
                <a:gd name="T17" fmla="*/ 242 h 690"/>
                <a:gd name="T18" fmla="*/ 172 w 683"/>
                <a:gd name="T19" fmla="*/ 364 h 690"/>
                <a:gd name="T20" fmla="*/ 304 w 683"/>
                <a:gd name="T21" fmla="*/ 375 h 690"/>
                <a:gd name="T22" fmla="*/ 300 w 683"/>
                <a:gd name="T23" fmla="*/ 498 h 690"/>
                <a:gd name="T24" fmla="*/ 442 w 683"/>
                <a:gd name="T25" fmla="*/ 506 h 690"/>
                <a:gd name="T26" fmla="*/ 435 w 683"/>
                <a:gd name="T27" fmla="*/ 641 h 690"/>
                <a:gd name="T28" fmla="*/ 629 w 683"/>
                <a:gd name="T29" fmla="*/ 620 h 690"/>
                <a:gd name="T30" fmla="*/ 640 w 683"/>
                <a:gd name="T31" fmla="*/ 455 h 690"/>
                <a:gd name="T32" fmla="*/ 524 w 683"/>
                <a:gd name="T33" fmla="*/ 43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3" h="690">
                  <a:moveTo>
                    <a:pt x="524" y="430"/>
                  </a:moveTo>
                  <a:cubicBezTo>
                    <a:pt x="540" y="389"/>
                    <a:pt x="535" y="343"/>
                    <a:pt x="504" y="312"/>
                  </a:cubicBezTo>
                  <a:cubicBezTo>
                    <a:pt x="477" y="283"/>
                    <a:pt x="437" y="276"/>
                    <a:pt x="399" y="285"/>
                  </a:cubicBezTo>
                  <a:cubicBezTo>
                    <a:pt x="409" y="247"/>
                    <a:pt x="403" y="207"/>
                    <a:pt x="376" y="178"/>
                  </a:cubicBezTo>
                  <a:cubicBezTo>
                    <a:pt x="348" y="150"/>
                    <a:pt x="308" y="142"/>
                    <a:pt x="270" y="151"/>
                  </a:cubicBezTo>
                  <a:cubicBezTo>
                    <a:pt x="281" y="113"/>
                    <a:pt x="275" y="73"/>
                    <a:pt x="247" y="45"/>
                  </a:cubicBezTo>
                  <a:cubicBezTo>
                    <a:pt x="204" y="0"/>
                    <a:pt x="129" y="2"/>
                    <a:pt x="80" y="49"/>
                  </a:cubicBezTo>
                  <a:cubicBezTo>
                    <a:pt x="31" y="96"/>
                    <a:pt x="0" y="181"/>
                    <a:pt x="43" y="231"/>
                  </a:cubicBezTo>
                  <a:cubicBezTo>
                    <a:pt x="87" y="281"/>
                    <a:pt x="137" y="250"/>
                    <a:pt x="175" y="242"/>
                  </a:cubicBezTo>
                  <a:cubicBezTo>
                    <a:pt x="165" y="280"/>
                    <a:pt x="133" y="315"/>
                    <a:pt x="172" y="364"/>
                  </a:cubicBezTo>
                  <a:cubicBezTo>
                    <a:pt x="211" y="414"/>
                    <a:pt x="266" y="384"/>
                    <a:pt x="304" y="375"/>
                  </a:cubicBezTo>
                  <a:cubicBezTo>
                    <a:pt x="293" y="413"/>
                    <a:pt x="263" y="452"/>
                    <a:pt x="300" y="498"/>
                  </a:cubicBezTo>
                  <a:cubicBezTo>
                    <a:pt x="338" y="544"/>
                    <a:pt x="401" y="519"/>
                    <a:pt x="442" y="506"/>
                  </a:cubicBezTo>
                  <a:cubicBezTo>
                    <a:pt x="426" y="547"/>
                    <a:pt x="392" y="591"/>
                    <a:pt x="435" y="641"/>
                  </a:cubicBezTo>
                  <a:cubicBezTo>
                    <a:pt x="479" y="690"/>
                    <a:pt x="580" y="667"/>
                    <a:pt x="629" y="620"/>
                  </a:cubicBezTo>
                  <a:cubicBezTo>
                    <a:pt x="678" y="573"/>
                    <a:pt x="683" y="499"/>
                    <a:pt x="640" y="455"/>
                  </a:cubicBezTo>
                  <a:cubicBezTo>
                    <a:pt x="610" y="424"/>
                    <a:pt x="565" y="417"/>
                    <a:pt x="524" y="4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7">
              <a:extLst>
                <a:ext uri="{FF2B5EF4-FFF2-40B4-BE49-F238E27FC236}">
                  <a16:creationId xmlns:a16="http://schemas.microsoft.com/office/drawing/2014/main" id="{D200CE22-3E3D-446F-B138-650F06DF2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12" y="3856038"/>
              <a:ext cx="361950" cy="317500"/>
            </a:xfrm>
            <a:custGeom>
              <a:avLst/>
              <a:gdLst>
                <a:gd name="T0" fmla="*/ 1570 w 1605"/>
                <a:gd name="T1" fmla="*/ 873 h 1402"/>
                <a:gd name="T2" fmla="*/ 1190 w 1605"/>
                <a:gd name="T3" fmla="*/ 494 h 1402"/>
                <a:gd name="T4" fmla="*/ 1057 w 1605"/>
                <a:gd name="T5" fmla="*/ 470 h 1402"/>
                <a:gd name="T6" fmla="*/ 884 w 1605"/>
                <a:gd name="T7" fmla="*/ 549 h 1402"/>
                <a:gd name="T8" fmla="*/ 767 w 1605"/>
                <a:gd name="T9" fmla="*/ 588 h 1402"/>
                <a:gd name="T10" fmla="*/ 569 w 1605"/>
                <a:gd name="T11" fmla="*/ 390 h 1402"/>
                <a:gd name="T12" fmla="*/ 663 w 1605"/>
                <a:gd name="T13" fmla="*/ 222 h 1402"/>
                <a:gd name="T14" fmla="*/ 923 w 1605"/>
                <a:gd name="T15" fmla="*/ 70 h 1402"/>
                <a:gd name="T16" fmla="*/ 747 w 1605"/>
                <a:gd name="T17" fmla="*/ 0 h 1402"/>
                <a:gd name="T18" fmla="*/ 372 w 1605"/>
                <a:gd name="T19" fmla="*/ 166 h 1402"/>
                <a:gd name="T20" fmla="*/ 198 w 1605"/>
                <a:gd name="T21" fmla="*/ 171 h 1402"/>
                <a:gd name="T22" fmla="*/ 0 w 1605"/>
                <a:gd name="T23" fmla="*/ 102 h 1402"/>
                <a:gd name="T24" fmla="*/ 0 w 1605"/>
                <a:gd name="T25" fmla="*/ 789 h 1402"/>
                <a:gd name="T26" fmla="*/ 107 w 1605"/>
                <a:gd name="T27" fmla="*/ 826 h 1402"/>
                <a:gd name="T28" fmla="*/ 163 w 1605"/>
                <a:gd name="T29" fmla="*/ 738 h 1402"/>
                <a:gd name="T30" fmla="*/ 463 w 1605"/>
                <a:gd name="T31" fmla="*/ 736 h 1402"/>
                <a:gd name="T32" fmla="*/ 510 w 1605"/>
                <a:gd name="T33" fmla="*/ 820 h 1402"/>
                <a:gd name="T34" fmla="*/ 591 w 1605"/>
                <a:gd name="T35" fmla="*/ 869 h 1402"/>
                <a:gd name="T36" fmla="*/ 639 w 1605"/>
                <a:gd name="T37" fmla="*/ 953 h 1402"/>
                <a:gd name="T38" fmla="*/ 720 w 1605"/>
                <a:gd name="T39" fmla="*/ 1003 h 1402"/>
                <a:gd name="T40" fmla="*/ 770 w 1605"/>
                <a:gd name="T41" fmla="*/ 1095 h 1402"/>
                <a:gd name="T42" fmla="*/ 855 w 1605"/>
                <a:gd name="T43" fmla="*/ 1146 h 1402"/>
                <a:gd name="T44" fmla="*/ 907 w 1605"/>
                <a:gd name="T45" fmla="*/ 1319 h 1402"/>
                <a:gd name="T46" fmla="*/ 907 w 1605"/>
                <a:gd name="T47" fmla="*/ 1319 h 1402"/>
                <a:gd name="T48" fmla="*/ 953 w 1605"/>
                <a:gd name="T49" fmla="*/ 1368 h 1402"/>
                <a:gd name="T50" fmla="*/ 1076 w 1605"/>
                <a:gd name="T51" fmla="*/ 1368 h 1402"/>
                <a:gd name="T52" fmla="*/ 1076 w 1605"/>
                <a:gd name="T53" fmla="*/ 1245 h 1402"/>
                <a:gd name="T54" fmla="*/ 964 w 1605"/>
                <a:gd name="T55" fmla="*/ 1107 h 1402"/>
                <a:gd name="T56" fmla="*/ 1131 w 1605"/>
                <a:gd name="T57" fmla="*/ 1261 h 1402"/>
                <a:gd name="T58" fmla="*/ 1254 w 1605"/>
                <a:gd name="T59" fmla="*/ 1261 h 1402"/>
                <a:gd name="T60" fmla="*/ 1254 w 1605"/>
                <a:gd name="T61" fmla="*/ 1138 h 1402"/>
                <a:gd name="T62" fmla="*/ 1243 w 1605"/>
                <a:gd name="T63" fmla="*/ 1127 h 1402"/>
                <a:gd name="T64" fmla="*/ 1101 w 1605"/>
                <a:gd name="T65" fmla="*/ 979 h 1402"/>
                <a:gd name="T66" fmla="*/ 1303 w 1605"/>
                <a:gd name="T67" fmla="*/ 1145 h 1402"/>
                <a:gd name="T68" fmla="*/ 1423 w 1605"/>
                <a:gd name="T69" fmla="*/ 1142 h 1402"/>
                <a:gd name="T70" fmla="*/ 1427 w 1605"/>
                <a:gd name="T71" fmla="*/ 1026 h 1402"/>
                <a:gd name="T72" fmla="*/ 1294 w 1605"/>
                <a:gd name="T73" fmla="*/ 862 h 1402"/>
                <a:gd name="T74" fmla="*/ 1448 w 1605"/>
                <a:gd name="T75" fmla="*/ 998 h 1402"/>
                <a:gd name="T76" fmla="*/ 1571 w 1605"/>
                <a:gd name="T77" fmla="*/ 998 h 1402"/>
                <a:gd name="T78" fmla="*/ 1571 w 1605"/>
                <a:gd name="T79" fmla="*/ 874 h 1402"/>
                <a:gd name="T80" fmla="*/ 1570 w 1605"/>
                <a:gd name="T81" fmla="*/ 873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5" h="1402">
                  <a:moveTo>
                    <a:pt x="1570" y="873"/>
                  </a:moveTo>
                  <a:cubicBezTo>
                    <a:pt x="1214" y="518"/>
                    <a:pt x="1381" y="685"/>
                    <a:pt x="1190" y="494"/>
                  </a:cubicBezTo>
                  <a:cubicBezTo>
                    <a:pt x="1190" y="494"/>
                    <a:pt x="1133" y="436"/>
                    <a:pt x="1057" y="470"/>
                  </a:cubicBezTo>
                  <a:cubicBezTo>
                    <a:pt x="1004" y="493"/>
                    <a:pt x="935" y="525"/>
                    <a:pt x="884" y="549"/>
                  </a:cubicBezTo>
                  <a:cubicBezTo>
                    <a:pt x="827" y="579"/>
                    <a:pt x="786" y="588"/>
                    <a:pt x="767" y="588"/>
                  </a:cubicBezTo>
                  <a:cubicBezTo>
                    <a:pt x="658" y="587"/>
                    <a:pt x="569" y="499"/>
                    <a:pt x="569" y="390"/>
                  </a:cubicBezTo>
                  <a:cubicBezTo>
                    <a:pt x="569" y="319"/>
                    <a:pt x="606" y="257"/>
                    <a:pt x="663" y="222"/>
                  </a:cubicBezTo>
                  <a:cubicBezTo>
                    <a:pt x="742" y="167"/>
                    <a:pt x="923" y="70"/>
                    <a:pt x="923" y="70"/>
                  </a:cubicBezTo>
                  <a:cubicBezTo>
                    <a:pt x="923" y="70"/>
                    <a:pt x="868" y="0"/>
                    <a:pt x="747" y="0"/>
                  </a:cubicBezTo>
                  <a:cubicBezTo>
                    <a:pt x="625" y="0"/>
                    <a:pt x="372" y="166"/>
                    <a:pt x="372" y="166"/>
                  </a:cubicBezTo>
                  <a:cubicBezTo>
                    <a:pt x="372" y="166"/>
                    <a:pt x="300" y="212"/>
                    <a:pt x="198" y="171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789"/>
                    <a:pt x="0" y="789"/>
                    <a:pt x="0" y="789"/>
                  </a:cubicBezTo>
                  <a:cubicBezTo>
                    <a:pt x="0" y="789"/>
                    <a:pt x="56" y="805"/>
                    <a:pt x="107" y="826"/>
                  </a:cubicBezTo>
                  <a:cubicBezTo>
                    <a:pt x="119" y="793"/>
                    <a:pt x="137" y="763"/>
                    <a:pt x="163" y="738"/>
                  </a:cubicBezTo>
                  <a:cubicBezTo>
                    <a:pt x="247" y="658"/>
                    <a:pt x="386" y="657"/>
                    <a:pt x="463" y="736"/>
                  </a:cubicBezTo>
                  <a:cubicBezTo>
                    <a:pt x="486" y="760"/>
                    <a:pt x="502" y="788"/>
                    <a:pt x="510" y="820"/>
                  </a:cubicBezTo>
                  <a:cubicBezTo>
                    <a:pt x="541" y="830"/>
                    <a:pt x="569" y="846"/>
                    <a:pt x="591" y="869"/>
                  </a:cubicBezTo>
                  <a:cubicBezTo>
                    <a:pt x="614" y="893"/>
                    <a:pt x="630" y="922"/>
                    <a:pt x="639" y="953"/>
                  </a:cubicBezTo>
                  <a:cubicBezTo>
                    <a:pt x="669" y="963"/>
                    <a:pt x="697" y="980"/>
                    <a:pt x="720" y="1003"/>
                  </a:cubicBezTo>
                  <a:cubicBezTo>
                    <a:pt x="745" y="1029"/>
                    <a:pt x="762" y="1061"/>
                    <a:pt x="770" y="1095"/>
                  </a:cubicBezTo>
                  <a:cubicBezTo>
                    <a:pt x="802" y="1104"/>
                    <a:pt x="831" y="1122"/>
                    <a:pt x="855" y="1146"/>
                  </a:cubicBezTo>
                  <a:cubicBezTo>
                    <a:pt x="901" y="1193"/>
                    <a:pt x="917" y="1257"/>
                    <a:pt x="907" y="1319"/>
                  </a:cubicBezTo>
                  <a:cubicBezTo>
                    <a:pt x="907" y="1319"/>
                    <a:pt x="907" y="1319"/>
                    <a:pt x="907" y="1319"/>
                  </a:cubicBezTo>
                  <a:cubicBezTo>
                    <a:pt x="908" y="1320"/>
                    <a:pt x="936" y="1351"/>
                    <a:pt x="953" y="1368"/>
                  </a:cubicBezTo>
                  <a:cubicBezTo>
                    <a:pt x="987" y="1402"/>
                    <a:pt x="1042" y="1402"/>
                    <a:pt x="1076" y="1368"/>
                  </a:cubicBezTo>
                  <a:cubicBezTo>
                    <a:pt x="1110" y="1334"/>
                    <a:pt x="1110" y="1279"/>
                    <a:pt x="1076" y="1245"/>
                  </a:cubicBezTo>
                  <a:cubicBezTo>
                    <a:pt x="1075" y="1244"/>
                    <a:pt x="954" y="1117"/>
                    <a:pt x="964" y="1107"/>
                  </a:cubicBezTo>
                  <a:cubicBezTo>
                    <a:pt x="973" y="1098"/>
                    <a:pt x="1128" y="1258"/>
                    <a:pt x="1131" y="1261"/>
                  </a:cubicBezTo>
                  <a:cubicBezTo>
                    <a:pt x="1164" y="1295"/>
                    <a:pt x="1220" y="1295"/>
                    <a:pt x="1254" y="1261"/>
                  </a:cubicBezTo>
                  <a:cubicBezTo>
                    <a:pt x="1288" y="1227"/>
                    <a:pt x="1288" y="1172"/>
                    <a:pt x="1254" y="1138"/>
                  </a:cubicBezTo>
                  <a:cubicBezTo>
                    <a:pt x="1252" y="1136"/>
                    <a:pt x="1245" y="1130"/>
                    <a:pt x="1243" y="1127"/>
                  </a:cubicBezTo>
                  <a:cubicBezTo>
                    <a:pt x="1243" y="1127"/>
                    <a:pt x="1090" y="991"/>
                    <a:pt x="1101" y="979"/>
                  </a:cubicBezTo>
                  <a:cubicBezTo>
                    <a:pt x="1113" y="967"/>
                    <a:pt x="1303" y="1145"/>
                    <a:pt x="1303" y="1145"/>
                  </a:cubicBezTo>
                  <a:cubicBezTo>
                    <a:pt x="1337" y="1175"/>
                    <a:pt x="1390" y="1175"/>
                    <a:pt x="1423" y="1142"/>
                  </a:cubicBezTo>
                  <a:cubicBezTo>
                    <a:pt x="1455" y="1110"/>
                    <a:pt x="1456" y="1060"/>
                    <a:pt x="1427" y="1026"/>
                  </a:cubicBezTo>
                  <a:cubicBezTo>
                    <a:pt x="1427" y="1024"/>
                    <a:pt x="1282" y="873"/>
                    <a:pt x="1294" y="862"/>
                  </a:cubicBezTo>
                  <a:cubicBezTo>
                    <a:pt x="1305" y="851"/>
                    <a:pt x="1448" y="997"/>
                    <a:pt x="1448" y="998"/>
                  </a:cubicBezTo>
                  <a:cubicBezTo>
                    <a:pt x="1482" y="1032"/>
                    <a:pt x="1537" y="1032"/>
                    <a:pt x="1571" y="998"/>
                  </a:cubicBezTo>
                  <a:cubicBezTo>
                    <a:pt x="1605" y="964"/>
                    <a:pt x="1605" y="909"/>
                    <a:pt x="1571" y="874"/>
                  </a:cubicBezTo>
                  <a:cubicBezTo>
                    <a:pt x="1571" y="874"/>
                    <a:pt x="1570" y="874"/>
                    <a:pt x="1570" y="8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9" name="Slide Number Placeholder 158">
            <a:extLst>
              <a:ext uri="{FF2B5EF4-FFF2-40B4-BE49-F238E27FC236}">
                <a16:creationId xmlns:a16="http://schemas.microsoft.com/office/drawing/2014/main" id="{B467ED76-123E-4527-8A6A-FC391A666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F7F75-8478-4E0C-8CC6-2A9770E8CFD9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71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Rectangle: Top Corners Rounded 227">
            <a:extLst>
              <a:ext uri="{FF2B5EF4-FFF2-40B4-BE49-F238E27FC236}">
                <a16:creationId xmlns:a16="http://schemas.microsoft.com/office/drawing/2014/main" id="{8950A1CB-DC50-464A-85EA-B78ACB2A024B}"/>
              </a:ext>
            </a:extLst>
          </p:cNvPr>
          <p:cNvSpPr/>
          <p:nvPr/>
        </p:nvSpPr>
        <p:spPr>
          <a:xfrm>
            <a:off x="810901" y="4990796"/>
            <a:ext cx="10570199" cy="1867203"/>
          </a:xfrm>
          <a:prstGeom prst="round2SameRect">
            <a:avLst/>
          </a:prstGeom>
          <a:gradFill>
            <a:gsLst>
              <a:gs pos="90000">
                <a:srgbClr val="53DBD2"/>
              </a:gs>
              <a:gs pos="8000">
                <a:srgbClr val="B7C9F9"/>
              </a:gs>
            </a:gsLst>
            <a:lin ang="3000000" scaled="0"/>
          </a:gradFill>
          <a:ln>
            <a:noFill/>
          </a:ln>
          <a:effectLst>
            <a:outerShdw blurRad="50800" dist="38100" dir="16200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A7B0B5-D239-496F-84E3-B68A9BD71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9852" y="1858191"/>
            <a:ext cx="5707441" cy="569387"/>
          </a:xfrm>
        </p:spPr>
        <p:txBody>
          <a:bodyPr wrap="square" lIns="0" tIns="0" rIns="0" bIns="0">
            <a:spAutoFit/>
          </a:bodyPr>
          <a:lstStyle/>
          <a:p>
            <a:r>
              <a:rPr lang="fa-IR" dirty="0" smtClean="0">
                <a:cs typeface="B Titr" panose="00000700000000000000" pitchFamily="2" charset="-78"/>
              </a:rPr>
              <a:t>عنوان دلخواه</a:t>
            </a:r>
            <a:endParaRPr lang="en-US" dirty="0">
              <a:cs typeface="B Titr" panose="00000700000000000000" pitchFamily="2" charset="-78"/>
            </a:endParaRPr>
          </a:p>
        </p:txBody>
      </p: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647F7415-51F1-41A2-85B9-A0D03C280D1A}"/>
              </a:ext>
            </a:extLst>
          </p:cNvPr>
          <p:cNvGrpSpPr/>
          <p:nvPr/>
        </p:nvGrpSpPr>
        <p:grpSpPr>
          <a:xfrm>
            <a:off x="999512" y="401483"/>
            <a:ext cx="4220188" cy="4087184"/>
            <a:chOff x="1168400" y="1714500"/>
            <a:chExt cx="4483101" cy="4341813"/>
          </a:xfrm>
        </p:grpSpPr>
        <p:sp>
          <p:nvSpPr>
            <p:cNvPr id="78" name="Freeform 5">
              <a:extLst>
                <a:ext uri="{FF2B5EF4-FFF2-40B4-BE49-F238E27FC236}">
                  <a16:creationId xmlns:a16="http://schemas.microsoft.com/office/drawing/2014/main" id="{7B792577-3F7A-4A87-BF0D-D563E56586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5863" y="2824163"/>
              <a:ext cx="341313" cy="198438"/>
            </a:xfrm>
            <a:custGeom>
              <a:avLst/>
              <a:gdLst>
                <a:gd name="T0" fmla="*/ 37 w 116"/>
                <a:gd name="T1" fmla="*/ 67 h 67"/>
                <a:gd name="T2" fmla="*/ 23 w 116"/>
                <a:gd name="T3" fmla="*/ 64 h 67"/>
                <a:gd name="T4" fmla="*/ 53 w 116"/>
                <a:gd name="T5" fmla="*/ 49 h 67"/>
                <a:gd name="T6" fmla="*/ 116 w 116"/>
                <a:gd name="T7" fmla="*/ 0 h 67"/>
                <a:gd name="T8" fmla="*/ 112 w 116"/>
                <a:gd name="T9" fmla="*/ 5 h 67"/>
                <a:gd name="T10" fmla="*/ 61 w 116"/>
                <a:gd name="T11" fmla="*/ 57 h 67"/>
                <a:gd name="T12" fmla="*/ 37 w 116"/>
                <a:gd name="T13" fmla="*/ 67 h 67"/>
                <a:gd name="T14" fmla="*/ 11 w 116"/>
                <a:gd name="T15" fmla="*/ 55 h 67"/>
                <a:gd name="T16" fmla="*/ 11 w 116"/>
                <a:gd name="T17" fmla="*/ 11 h 67"/>
                <a:gd name="T18" fmla="*/ 11 w 116"/>
                <a:gd name="T19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67">
                  <a:moveTo>
                    <a:pt x="37" y="67"/>
                  </a:moveTo>
                  <a:cubicBezTo>
                    <a:pt x="32" y="67"/>
                    <a:pt x="27" y="66"/>
                    <a:pt x="23" y="64"/>
                  </a:cubicBezTo>
                  <a:cubicBezTo>
                    <a:pt x="34" y="62"/>
                    <a:pt x="44" y="57"/>
                    <a:pt x="53" y="49"/>
                  </a:cubicBezTo>
                  <a:cubicBezTo>
                    <a:pt x="74" y="29"/>
                    <a:pt x="96" y="13"/>
                    <a:pt x="116" y="0"/>
                  </a:cubicBezTo>
                  <a:cubicBezTo>
                    <a:pt x="115" y="2"/>
                    <a:pt x="114" y="4"/>
                    <a:pt x="112" y="5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54" y="63"/>
                    <a:pt x="45" y="67"/>
                    <a:pt x="37" y="67"/>
                  </a:cubicBezTo>
                  <a:moveTo>
                    <a:pt x="11" y="55"/>
                  </a:moveTo>
                  <a:cubicBezTo>
                    <a:pt x="0" y="42"/>
                    <a:pt x="0" y="23"/>
                    <a:pt x="11" y="11"/>
                  </a:cubicBezTo>
                  <a:cubicBezTo>
                    <a:pt x="11" y="55"/>
                    <a:pt x="11" y="55"/>
                    <a:pt x="11" y="55"/>
                  </a:cubicBezTo>
                </a:path>
              </a:pathLst>
            </a:custGeom>
            <a:solidFill>
              <a:srgbClr val="BAE3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6">
              <a:extLst>
                <a:ext uri="{FF2B5EF4-FFF2-40B4-BE49-F238E27FC236}">
                  <a16:creationId xmlns:a16="http://schemas.microsoft.com/office/drawing/2014/main" id="{556D6401-9018-48C4-9AD0-AB91A1BA0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2725" y="5588000"/>
              <a:ext cx="385763" cy="238125"/>
            </a:xfrm>
            <a:custGeom>
              <a:avLst/>
              <a:gdLst>
                <a:gd name="T0" fmla="*/ 37 w 131"/>
                <a:gd name="T1" fmla="*/ 81 h 81"/>
                <a:gd name="T2" fmla="*/ 13 w 131"/>
                <a:gd name="T3" fmla="*/ 71 h 81"/>
                <a:gd name="T4" fmla="*/ 13 w 131"/>
                <a:gd name="T5" fmla="*/ 22 h 81"/>
                <a:gd name="T6" fmla="*/ 35 w 131"/>
                <a:gd name="T7" fmla="*/ 0 h 81"/>
                <a:gd name="T8" fmla="*/ 131 w 131"/>
                <a:gd name="T9" fmla="*/ 0 h 81"/>
                <a:gd name="T10" fmla="*/ 61 w 131"/>
                <a:gd name="T11" fmla="*/ 71 h 81"/>
                <a:gd name="T12" fmla="*/ 37 w 131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81">
                  <a:moveTo>
                    <a:pt x="37" y="81"/>
                  </a:moveTo>
                  <a:cubicBezTo>
                    <a:pt x="28" y="81"/>
                    <a:pt x="20" y="77"/>
                    <a:pt x="13" y="71"/>
                  </a:cubicBezTo>
                  <a:cubicBezTo>
                    <a:pt x="0" y="57"/>
                    <a:pt x="0" y="36"/>
                    <a:pt x="13" y="2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54" y="77"/>
                    <a:pt x="46" y="81"/>
                    <a:pt x="37" y="81"/>
                  </a:cubicBezTo>
                </a:path>
              </a:pathLst>
            </a:custGeom>
            <a:solidFill>
              <a:srgbClr val="BAE3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7">
              <a:extLst>
                <a:ext uri="{FF2B5EF4-FFF2-40B4-BE49-F238E27FC236}">
                  <a16:creationId xmlns:a16="http://schemas.microsoft.com/office/drawing/2014/main" id="{FD082B0E-B247-427F-B905-1FBD2FF97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3938" y="5588000"/>
              <a:ext cx="300038" cy="85725"/>
            </a:xfrm>
            <a:custGeom>
              <a:avLst/>
              <a:gdLst>
                <a:gd name="T0" fmla="*/ 49 w 102"/>
                <a:gd name="T1" fmla="*/ 29 h 29"/>
                <a:gd name="T2" fmla="*/ 10 w 102"/>
                <a:gd name="T3" fmla="*/ 13 h 29"/>
                <a:gd name="T4" fmla="*/ 0 w 102"/>
                <a:gd name="T5" fmla="*/ 0 h 29"/>
                <a:gd name="T6" fmla="*/ 102 w 102"/>
                <a:gd name="T7" fmla="*/ 0 h 29"/>
                <a:gd name="T8" fmla="*/ 89 w 102"/>
                <a:gd name="T9" fmla="*/ 13 h 29"/>
                <a:gd name="T10" fmla="*/ 49 w 102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29">
                  <a:moveTo>
                    <a:pt x="49" y="29"/>
                  </a:moveTo>
                  <a:cubicBezTo>
                    <a:pt x="35" y="29"/>
                    <a:pt x="21" y="24"/>
                    <a:pt x="10" y="13"/>
                  </a:cubicBezTo>
                  <a:cubicBezTo>
                    <a:pt x="6" y="9"/>
                    <a:pt x="3" y="5"/>
                    <a:pt x="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78" y="24"/>
                    <a:pt x="64" y="29"/>
                    <a:pt x="49" y="29"/>
                  </a:cubicBezTo>
                </a:path>
              </a:pathLst>
            </a:custGeom>
            <a:solidFill>
              <a:srgbClr val="BAE3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8">
              <a:extLst>
                <a:ext uri="{FF2B5EF4-FFF2-40B4-BE49-F238E27FC236}">
                  <a16:creationId xmlns:a16="http://schemas.microsoft.com/office/drawing/2014/main" id="{5EAD95B0-63FE-4EC7-9923-1F9199325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7950" y="5576888"/>
              <a:ext cx="3817938" cy="414338"/>
            </a:xfrm>
            <a:custGeom>
              <a:avLst/>
              <a:gdLst>
                <a:gd name="T0" fmla="*/ 2405 w 2405"/>
                <a:gd name="T1" fmla="*/ 261 h 261"/>
                <a:gd name="T2" fmla="*/ 0 w 2405"/>
                <a:gd name="T3" fmla="*/ 261 h 261"/>
                <a:gd name="T4" fmla="*/ 254 w 2405"/>
                <a:gd name="T5" fmla="*/ 0 h 261"/>
                <a:gd name="T6" fmla="*/ 2149 w 2405"/>
                <a:gd name="T7" fmla="*/ 0 h 261"/>
                <a:gd name="T8" fmla="*/ 2405 w 2405"/>
                <a:gd name="T9" fmla="*/ 261 h 261"/>
                <a:gd name="T10" fmla="*/ 2405 w 2405"/>
                <a:gd name="T11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5" h="261">
                  <a:moveTo>
                    <a:pt x="2405" y="261"/>
                  </a:moveTo>
                  <a:lnTo>
                    <a:pt x="0" y="261"/>
                  </a:lnTo>
                  <a:lnTo>
                    <a:pt x="254" y="0"/>
                  </a:lnTo>
                  <a:lnTo>
                    <a:pt x="2149" y="0"/>
                  </a:lnTo>
                  <a:lnTo>
                    <a:pt x="2405" y="261"/>
                  </a:lnTo>
                  <a:lnTo>
                    <a:pt x="2405" y="261"/>
                  </a:ln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9">
              <a:extLst>
                <a:ext uri="{FF2B5EF4-FFF2-40B4-BE49-F238E27FC236}">
                  <a16:creationId xmlns:a16="http://schemas.microsoft.com/office/drawing/2014/main" id="{CB7C1F73-E1A4-43E3-999B-1FFF0C214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5000" y="5629275"/>
              <a:ext cx="2760663" cy="192088"/>
            </a:xfrm>
            <a:custGeom>
              <a:avLst/>
              <a:gdLst>
                <a:gd name="T0" fmla="*/ 1739 w 1739"/>
                <a:gd name="T1" fmla="*/ 121 h 121"/>
                <a:gd name="T2" fmla="*/ 1622 w 1739"/>
                <a:gd name="T3" fmla="*/ 0 h 121"/>
                <a:gd name="T4" fmla="*/ 117 w 1739"/>
                <a:gd name="T5" fmla="*/ 0 h 121"/>
                <a:gd name="T6" fmla="*/ 0 w 1739"/>
                <a:gd name="T7" fmla="*/ 121 h 121"/>
                <a:gd name="T8" fmla="*/ 1739 w 1739"/>
                <a:gd name="T9" fmla="*/ 121 h 121"/>
                <a:gd name="T10" fmla="*/ 1739 w 1739"/>
                <a:gd name="T1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9" h="121">
                  <a:moveTo>
                    <a:pt x="1739" y="121"/>
                  </a:moveTo>
                  <a:lnTo>
                    <a:pt x="1622" y="0"/>
                  </a:lnTo>
                  <a:lnTo>
                    <a:pt x="117" y="0"/>
                  </a:lnTo>
                  <a:lnTo>
                    <a:pt x="0" y="121"/>
                  </a:lnTo>
                  <a:lnTo>
                    <a:pt x="1739" y="121"/>
                  </a:lnTo>
                  <a:lnTo>
                    <a:pt x="1739" y="121"/>
                  </a:lnTo>
                  <a:close/>
                </a:path>
              </a:pathLst>
            </a:custGeom>
            <a:solidFill>
              <a:srgbClr val="CD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0">
              <a:extLst>
                <a:ext uri="{FF2B5EF4-FFF2-40B4-BE49-F238E27FC236}">
                  <a16:creationId xmlns:a16="http://schemas.microsoft.com/office/drawing/2014/main" id="{A639585F-F8CE-41F6-935D-539551915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8463" y="5843588"/>
              <a:ext cx="692150" cy="127000"/>
            </a:xfrm>
            <a:custGeom>
              <a:avLst/>
              <a:gdLst>
                <a:gd name="T0" fmla="*/ 436 w 436"/>
                <a:gd name="T1" fmla="*/ 80 h 80"/>
                <a:gd name="T2" fmla="*/ 360 w 436"/>
                <a:gd name="T3" fmla="*/ 0 h 80"/>
                <a:gd name="T4" fmla="*/ 76 w 436"/>
                <a:gd name="T5" fmla="*/ 0 h 80"/>
                <a:gd name="T6" fmla="*/ 0 w 436"/>
                <a:gd name="T7" fmla="*/ 80 h 80"/>
                <a:gd name="T8" fmla="*/ 436 w 436"/>
                <a:gd name="T9" fmla="*/ 80 h 80"/>
                <a:gd name="T10" fmla="*/ 436 w 436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6" h="80">
                  <a:moveTo>
                    <a:pt x="436" y="80"/>
                  </a:moveTo>
                  <a:lnTo>
                    <a:pt x="360" y="0"/>
                  </a:lnTo>
                  <a:lnTo>
                    <a:pt x="76" y="0"/>
                  </a:lnTo>
                  <a:lnTo>
                    <a:pt x="0" y="80"/>
                  </a:lnTo>
                  <a:lnTo>
                    <a:pt x="436" y="80"/>
                  </a:lnTo>
                  <a:lnTo>
                    <a:pt x="436" y="80"/>
                  </a:lnTo>
                  <a:close/>
                </a:path>
              </a:pathLst>
            </a:custGeom>
            <a:solidFill>
              <a:srgbClr val="CD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1">
              <a:extLst>
                <a:ext uri="{FF2B5EF4-FFF2-40B4-BE49-F238E27FC236}">
                  <a16:creationId xmlns:a16="http://schemas.microsoft.com/office/drawing/2014/main" id="{903AE3CC-4CC8-42D5-94BF-650984BC4F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7950" y="5991225"/>
              <a:ext cx="3817938" cy="65088"/>
            </a:xfrm>
            <a:custGeom>
              <a:avLst/>
              <a:gdLst>
                <a:gd name="T0" fmla="*/ 2405 w 2405"/>
                <a:gd name="T1" fmla="*/ 41 h 41"/>
                <a:gd name="T2" fmla="*/ 0 w 2405"/>
                <a:gd name="T3" fmla="*/ 41 h 41"/>
                <a:gd name="T4" fmla="*/ 0 w 2405"/>
                <a:gd name="T5" fmla="*/ 0 h 41"/>
                <a:gd name="T6" fmla="*/ 2405 w 2405"/>
                <a:gd name="T7" fmla="*/ 0 h 41"/>
                <a:gd name="T8" fmla="*/ 2405 w 2405"/>
                <a:gd name="T9" fmla="*/ 41 h 41"/>
                <a:gd name="T10" fmla="*/ 2405 w 2405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5" h="41">
                  <a:moveTo>
                    <a:pt x="2405" y="41"/>
                  </a:moveTo>
                  <a:lnTo>
                    <a:pt x="0" y="41"/>
                  </a:lnTo>
                  <a:lnTo>
                    <a:pt x="0" y="0"/>
                  </a:lnTo>
                  <a:lnTo>
                    <a:pt x="2405" y="0"/>
                  </a:lnTo>
                  <a:lnTo>
                    <a:pt x="2405" y="41"/>
                  </a:lnTo>
                  <a:lnTo>
                    <a:pt x="2405" y="41"/>
                  </a:lnTo>
                  <a:close/>
                </a:path>
              </a:pathLst>
            </a:custGeom>
            <a:solidFill>
              <a:srgbClr val="CD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12">
              <a:extLst>
                <a:ext uri="{FF2B5EF4-FFF2-40B4-BE49-F238E27FC236}">
                  <a16:creationId xmlns:a16="http://schemas.microsoft.com/office/drawing/2014/main" id="{8447C58C-9CE1-4339-9FD4-3E396FB96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0063" y="3711575"/>
              <a:ext cx="3030538" cy="1876425"/>
            </a:xfrm>
            <a:custGeom>
              <a:avLst/>
              <a:gdLst>
                <a:gd name="T0" fmla="*/ 1029 w 1029"/>
                <a:gd name="T1" fmla="*/ 637 h 637"/>
                <a:gd name="T2" fmla="*/ 0 w 1029"/>
                <a:gd name="T3" fmla="*/ 637 h 637"/>
                <a:gd name="T4" fmla="*/ 0 w 1029"/>
                <a:gd name="T5" fmla="*/ 23 h 637"/>
                <a:gd name="T6" fmla="*/ 23 w 1029"/>
                <a:gd name="T7" fmla="*/ 0 h 637"/>
                <a:gd name="T8" fmla="*/ 1006 w 1029"/>
                <a:gd name="T9" fmla="*/ 0 h 637"/>
                <a:gd name="T10" fmla="*/ 1029 w 1029"/>
                <a:gd name="T11" fmla="*/ 23 h 637"/>
                <a:gd name="T12" fmla="*/ 1029 w 1029"/>
                <a:gd name="T13" fmla="*/ 637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9" h="637">
                  <a:moveTo>
                    <a:pt x="1029" y="637"/>
                  </a:moveTo>
                  <a:cubicBezTo>
                    <a:pt x="0" y="637"/>
                    <a:pt x="0" y="637"/>
                    <a:pt x="0" y="63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1006" y="0"/>
                    <a:pt x="1006" y="0"/>
                    <a:pt x="1006" y="0"/>
                  </a:cubicBezTo>
                  <a:cubicBezTo>
                    <a:pt x="1018" y="0"/>
                    <a:pt x="1029" y="10"/>
                    <a:pt x="1029" y="23"/>
                  </a:cubicBezTo>
                  <a:cubicBezTo>
                    <a:pt x="1029" y="637"/>
                    <a:pt x="1029" y="637"/>
                    <a:pt x="1029" y="637"/>
                  </a:cubicBezTo>
                </a:path>
              </a:pathLst>
            </a:custGeom>
            <a:solidFill>
              <a:srgbClr val="CD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13">
              <a:extLst>
                <a:ext uri="{FF2B5EF4-FFF2-40B4-BE49-F238E27FC236}">
                  <a16:creationId xmlns:a16="http://schemas.microsoft.com/office/drawing/2014/main" id="{502219F7-911A-47AB-8C05-41C0719E88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0075" y="3867150"/>
              <a:ext cx="2830513" cy="1565275"/>
            </a:xfrm>
            <a:prstGeom prst="rect">
              <a:avLst/>
            </a:prstGeom>
            <a:solidFill>
              <a:srgbClr val="0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Rectangle 14">
              <a:extLst>
                <a:ext uri="{FF2B5EF4-FFF2-40B4-BE49-F238E27FC236}">
                  <a16:creationId xmlns:a16="http://schemas.microsoft.com/office/drawing/2014/main" id="{08E1D1B5-B26E-4DD8-9882-8C3039843F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0075" y="3867150"/>
              <a:ext cx="2830513" cy="1565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Oval 15">
              <a:extLst>
                <a:ext uri="{FF2B5EF4-FFF2-40B4-BE49-F238E27FC236}">
                  <a16:creationId xmlns:a16="http://schemas.microsoft.com/office/drawing/2014/main" id="{43172FBF-A4D3-4419-9F40-8F940EAAF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200" y="3756025"/>
              <a:ext cx="68263" cy="65088"/>
            </a:xfrm>
            <a:prstGeom prst="ellipse">
              <a:avLst/>
            </a:prstGeom>
            <a:solidFill>
              <a:srgbClr val="CD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Oval 16">
              <a:extLst>
                <a:ext uri="{FF2B5EF4-FFF2-40B4-BE49-F238E27FC236}">
                  <a16:creationId xmlns:a16="http://schemas.microsoft.com/office/drawing/2014/main" id="{83406057-B720-42D0-81EA-BBD320D4D6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8463" y="3770313"/>
              <a:ext cx="38100" cy="38100"/>
            </a:xfrm>
            <a:prstGeom prst="ellipse">
              <a:avLst/>
            </a:prstGeom>
            <a:solidFill>
              <a:srgbClr val="CD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Oval 17">
              <a:extLst>
                <a:ext uri="{FF2B5EF4-FFF2-40B4-BE49-F238E27FC236}">
                  <a16:creationId xmlns:a16="http://schemas.microsoft.com/office/drawing/2014/main" id="{24A029D4-F6BC-4424-8F6B-36F72204C9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5625" y="3770313"/>
              <a:ext cx="38100" cy="38100"/>
            </a:xfrm>
            <a:prstGeom prst="ellipse">
              <a:avLst/>
            </a:prstGeom>
            <a:solidFill>
              <a:srgbClr val="CD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8">
              <a:extLst>
                <a:ext uri="{FF2B5EF4-FFF2-40B4-BE49-F238E27FC236}">
                  <a16:creationId xmlns:a16="http://schemas.microsoft.com/office/drawing/2014/main" id="{FE9EA6EF-7303-420E-BC81-CDBDE432A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0075" y="3867150"/>
              <a:ext cx="1958975" cy="1565275"/>
            </a:xfrm>
            <a:custGeom>
              <a:avLst/>
              <a:gdLst>
                <a:gd name="T0" fmla="*/ 1234 w 1234"/>
                <a:gd name="T1" fmla="*/ 986 h 986"/>
                <a:gd name="T2" fmla="*/ 0 w 1234"/>
                <a:gd name="T3" fmla="*/ 986 h 986"/>
                <a:gd name="T4" fmla="*/ 0 w 1234"/>
                <a:gd name="T5" fmla="*/ 0 h 986"/>
                <a:gd name="T6" fmla="*/ 70 w 1234"/>
                <a:gd name="T7" fmla="*/ 0 h 986"/>
                <a:gd name="T8" fmla="*/ 70 w 1234"/>
                <a:gd name="T9" fmla="*/ 93 h 986"/>
                <a:gd name="T10" fmla="*/ 70 w 1234"/>
                <a:gd name="T11" fmla="*/ 256 h 986"/>
                <a:gd name="T12" fmla="*/ 70 w 1234"/>
                <a:gd name="T13" fmla="*/ 256 h 986"/>
                <a:gd name="T14" fmla="*/ 159 w 1234"/>
                <a:gd name="T15" fmla="*/ 256 h 986"/>
                <a:gd name="T16" fmla="*/ 250 w 1234"/>
                <a:gd name="T17" fmla="*/ 256 h 986"/>
                <a:gd name="T18" fmla="*/ 250 w 1234"/>
                <a:gd name="T19" fmla="*/ 93 h 986"/>
                <a:gd name="T20" fmla="*/ 250 w 1234"/>
                <a:gd name="T21" fmla="*/ 2 h 986"/>
                <a:gd name="T22" fmla="*/ 1234 w 1234"/>
                <a:gd name="T23" fmla="*/ 986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4" h="986">
                  <a:moveTo>
                    <a:pt x="1234" y="986"/>
                  </a:moveTo>
                  <a:lnTo>
                    <a:pt x="0" y="986"/>
                  </a:lnTo>
                  <a:lnTo>
                    <a:pt x="0" y="0"/>
                  </a:lnTo>
                  <a:lnTo>
                    <a:pt x="70" y="0"/>
                  </a:lnTo>
                  <a:lnTo>
                    <a:pt x="70" y="93"/>
                  </a:lnTo>
                  <a:lnTo>
                    <a:pt x="70" y="256"/>
                  </a:lnTo>
                  <a:lnTo>
                    <a:pt x="70" y="256"/>
                  </a:lnTo>
                  <a:lnTo>
                    <a:pt x="159" y="256"/>
                  </a:lnTo>
                  <a:lnTo>
                    <a:pt x="250" y="256"/>
                  </a:lnTo>
                  <a:lnTo>
                    <a:pt x="250" y="93"/>
                  </a:lnTo>
                  <a:lnTo>
                    <a:pt x="250" y="2"/>
                  </a:lnTo>
                  <a:lnTo>
                    <a:pt x="1234" y="986"/>
                  </a:lnTo>
                  <a:close/>
                </a:path>
              </a:pathLst>
            </a:custGeom>
            <a:solidFill>
              <a:srgbClr val="31B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9">
              <a:extLst>
                <a:ext uri="{FF2B5EF4-FFF2-40B4-BE49-F238E27FC236}">
                  <a16:creationId xmlns:a16="http://schemas.microsoft.com/office/drawing/2014/main" id="{C3045FD8-990E-4383-8EEB-A411DBB2A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0075" y="3867150"/>
              <a:ext cx="1958975" cy="1565275"/>
            </a:xfrm>
            <a:custGeom>
              <a:avLst/>
              <a:gdLst>
                <a:gd name="T0" fmla="*/ 1234 w 1234"/>
                <a:gd name="T1" fmla="*/ 986 h 986"/>
                <a:gd name="T2" fmla="*/ 0 w 1234"/>
                <a:gd name="T3" fmla="*/ 986 h 986"/>
                <a:gd name="T4" fmla="*/ 0 w 1234"/>
                <a:gd name="T5" fmla="*/ 0 h 986"/>
                <a:gd name="T6" fmla="*/ 70 w 1234"/>
                <a:gd name="T7" fmla="*/ 0 h 986"/>
                <a:gd name="T8" fmla="*/ 70 w 1234"/>
                <a:gd name="T9" fmla="*/ 93 h 986"/>
                <a:gd name="T10" fmla="*/ 70 w 1234"/>
                <a:gd name="T11" fmla="*/ 256 h 986"/>
                <a:gd name="T12" fmla="*/ 70 w 1234"/>
                <a:gd name="T13" fmla="*/ 256 h 986"/>
                <a:gd name="T14" fmla="*/ 159 w 1234"/>
                <a:gd name="T15" fmla="*/ 256 h 986"/>
                <a:gd name="T16" fmla="*/ 250 w 1234"/>
                <a:gd name="T17" fmla="*/ 256 h 986"/>
                <a:gd name="T18" fmla="*/ 250 w 1234"/>
                <a:gd name="T19" fmla="*/ 93 h 986"/>
                <a:gd name="T20" fmla="*/ 250 w 1234"/>
                <a:gd name="T21" fmla="*/ 2 h 986"/>
                <a:gd name="T22" fmla="*/ 1234 w 1234"/>
                <a:gd name="T23" fmla="*/ 986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4" h="986">
                  <a:moveTo>
                    <a:pt x="1234" y="986"/>
                  </a:moveTo>
                  <a:lnTo>
                    <a:pt x="0" y="986"/>
                  </a:lnTo>
                  <a:lnTo>
                    <a:pt x="0" y="0"/>
                  </a:lnTo>
                  <a:lnTo>
                    <a:pt x="70" y="0"/>
                  </a:lnTo>
                  <a:lnTo>
                    <a:pt x="70" y="93"/>
                  </a:lnTo>
                  <a:lnTo>
                    <a:pt x="70" y="256"/>
                  </a:lnTo>
                  <a:lnTo>
                    <a:pt x="70" y="256"/>
                  </a:lnTo>
                  <a:lnTo>
                    <a:pt x="159" y="256"/>
                  </a:lnTo>
                  <a:lnTo>
                    <a:pt x="250" y="256"/>
                  </a:lnTo>
                  <a:lnTo>
                    <a:pt x="250" y="93"/>
                  </a:lnTo>
                  <a:lnTo>
                    <a:pt x="250" y="2"/>
                  </a:lnTo>
                  <a:lnTo>
                    <a:pt x="1234" y="9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20">
              <a:extLst>
                <a:ext uri="{FF2B5EF4-FFF2-40B4-BE49-F238E27FC236}">
                  <a16:creationId xmlns:a16="http://schemas.microsoft.com/office/drawing/2014/main" id="{2050800B-456A-4540-A575-735F4E5D79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9525" y="4665663"/>
              <a:ext cx="165100" cy="409575"/>
            </a:xfrm>
            <a:custGeom>
              <a:avLst/>
              <a:gdLst>
                <a:gd name="T0" fmla="*/ 0 w 104"/>
                <a:gd name="T1" fmla="*/ 6 h 258"/>
                <a:gd name="T2" fmla="*/ 104 w 104"/>
                <a:gd name="T3" fmla="*/ 0 h 258"/>
                <a:gd name="T4" fmla="*/ 4 w 104"/>
                <a:gd name="T5" fmla="*/ 258 h 258"/>
                <a:gd name="T6" fmla="*/ 0 w 104"/>
                <a:gd name="T7" fmla="*/ 6 h 258"/>
                <a:gd name="T8" fmla="*/ 0 w 104"/>
                <a:gd name="T9" fmla="*/ 6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58">
                  <a:moveTo>
                    <a:pt x="0" y="6"/>
                  </a:moveTo>
                  <a:lnTo>
                    <a:pt x="104" y="0"/>
                  </a:lnTo>
                  <a:lnTo>
                    <a:pt x="4" y="258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3E66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21">
              <a:extLst>
                <a:ext uri="{FF2B5EF4-FFF2-40B4-BE49-F238E27FC236}">
                  <a16:creationId xmlns:a16="http://schemas.microsoft.com/office/drawing/2014/main" id="{235FA33A-DE66-47AF-83DF-F59DD2F18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863" y="4371975"/>
              <a:ext cx="174625" cy="409575"/>
            </a:xfrm>
            <a:custGeom>
              <a:avLst/>
              <a:gdLst>
                <a:gd name="T0" fmla="*/ 110 w 110"/>
                <a:gd name="T1" fmla="*/ 254 h 258"/>
                <a:gd name="T2" fmla="*/ 0 w 110"/>
                <a:gd name="T3" fmla="*/ 258 h 258"/>
                <a:gd name="T4" fmla="*/ 100 w 110"/>
                <a:gd name="T5" fmla="*/ 0 h 258"/>
                <a:gd name="T6" fmla="*/ 110 w 110"/>
                <a:gd name="T7" fmla="*/ 254 h 258"/>
                <a:gd name="T8" fmla="*/ 110 w 110"/>
                <a:gd name="T9" fmla="*/ 25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58">
                  <a:moveTo>
                    <a:pt x="110" y="254"/>
                  </a:moveTo>
                  <a:lnTo>
                    <a:pt x="0" y="258"/>
                  </a:lnTo>
                  <a:lnTo>
                    <a:pt x="100" y="0"/>
                  </a:lnTo>
                  <a:lnTo>
                    <a:pt x="110" y="254"/>
                  </a:lnTo>
                  <a:lnTo>
                    <a:pt x="110" y="254"/>
                  </a:lnTo>
                  <a:close/>
                </a:path>
              </a:pathLst>
            </a:custGeom>
            <a:solidFill>
              <a:srgbClr val="2A52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22">
              <a:extLst>
                <a:ext uri="{FF2B5EF4-FFF2-40B4-BE49-F238E27FC236}">
                  <a16:creationId xmlns:a16="http://schemas.microsoft.com/office/drawing/2014/main" id="{4082439F-01A2-4B50-919F-5AE4581519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1200" y="4014788"/>
              <a:ext cx="285750" cy="258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Rectangle 23">
              <a:extLst>
                <a:ext uri="{FF2B5EF4-FFF2-40B4-BE49-F238E27FC236}">
                  <a16:creationId xmlns:a16="http://schemas.microsoft.com/office/drawing/2014/main" id="{3A87D832-EF5F-4206-9646-916D5F685C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1200" y="4014788"/>
              <a:ext cx="2857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Rectangle 24">
              <a:extLst>
                <a:ext uri="{FF2B5EF4-FFF2-40B4-BE49-F238E27FC236}">
                  <a16:creationId xmlns:a16="http://schemas.microsoft.com/office/drawing/2014/main" id="{9559FD6B-4FCC-4554-9A7F-5C2078DC77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1200" y="4014788"/>
              <a:ext cx="141288" cy="258763"/>
            </a:xfrm>
            <a:prstGeom prst="rect">
              <a:avLst/>
            </a:pr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25">
              <a:extLst>
                <a:ext uri="{FF2B5EF4-FFF2-40B4-BE49-F238E27FC236}">
                  <a16:creationId xmlns:a16="http://schemas.microsoft.com/office/drawing/2014/main" id="{C1A70CB3-2041-48AC-BDC7-0C61C089DD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1200" y="4014788"/>
              <a:ext cx="141288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Rectangle 26">
              <a:extLst>
                <a:ext uri="{FF2B5EF4-FFF2-40B4-BE49-F238E27FC236}">
                  <a16:creationId xmlns:a16="http://schemas.microsoft.com/office/drawing/2014/main" id="{5A6416BA-BDD0-486E-8ABF-F752415CB8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8400" y="4014788"/>
              <a:ext cx="285750" cy="258763"/>
            </a:xfrm>
            <a:prstGeom prst="rect">
              <a:avLst/>
            </a:pr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Rectangle 27">
              <a:extLst>
                <a:ext uri="{FF2B5EF4-FFF2-40B4-BE49-F238E27FC236}">
                  <a16:creationId xmlns:a16="http://schemas.microsoft.com/office/drawing/2014/main" id="{FC29EC0B-7386-4923-93C9-6B6FBFF6F4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8400" y="4014788"/>
              <a:ext cx="2857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Rectangle 28">
              <a:extLst>
                <a:ext uri="{FF2B5EF4-FFF2-40B4-BE49-F238E27FC236}">
                  <a16:creationId xmlns:a16="http://schemas.microsoft.com/office/drawing/2014/main" id="{9E16E49F-8A8A-46B1-AA65-057E11AEED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9688" y="4014788"/>
              <a:ext cx="144463" cy="258763"/>
            </a:xfrm>
            <a:prstGeom prst="rect">
              <a:avLst/>
            </a:prstGeom>
            <a:solidFill>
              <a:srgbClr val="CD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Rectangle 29">
              <a:extLst>
                <a:ext uri="{FF2B5EF4-FFF2-40B4-BE49-F238E27FC236}">
                  <a16:creationId xmlns:a16="http://schemas.microsoft.com/office/drawing/2014/main" id="{24EEA969-98F9-4211-96A8-C516DD4AB0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9688" y="4014788"/>
              <a:ext cx="144463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30">
              <a:extLst>
                <a:ext uri="{FF2B5EF4-FFF2-40B4-BE49-F238E27FC236}">
                  <a16:creationId xmlns:a16="http://schemas.microsoft.com/office/drawing/2014/main" id="{5E2955F8-D30A-4E80-8D69-DF2F729CA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8400" y="3005138"/>
              <a:ext cx="1098550" cy="1009650"/>
            </a:xfrm>
            <a:custGeom>
              <a:avLst/>
              <a:gdLst>
                <a:gd name="T0" fmla="*/ 97 w 373"/>
                <a:gd name="T1" fmla="*/ 343 h 343"/>
                <a:gd name="T2" fmla="*/ 97 w 373"/>
                <a:gd name="T3" fmla="*/ 186 h 343"/>
                <a:gd name="T4" fmla="*/ 186 w 373"/>
                <a:gd name="T5" fmla="*/ 97 h 343"/>
                <a:gd name="T6" fmla="*/ 276 w 373"/>
                <a:gd name="T7" fmla="*/ 186 h 343"/>
                <a:gd name="T8" fmla="*/ 276 w 373"/>
                <a:gd name="T9" fmla="*/ 343 h 343"/>
                <a:gd name="T10" fmla="*/ 373 w 373"/>
                <a:gd name="T11" fmla="*/ 343 h 343"/>
                <a:gd name="T12" fmla="*/ 373 w 373"/>
                <a:gd name="T13" fmla="*/ 186 h 343"/>
                <a:gd name="T14" fmla="*/ 186 w 373"/>
                <a:gd name="T15" fmla="*/ 0 h 343"/>
                <a:gd name="T16" fmla="*/ 0 w 373"/>
                <a:gd name="T17" fmla="*/ 186 h 343"/>
                <a:gd name="T18" fmla="*/ 0 w 373"/>
                <a:gd name="T19" fmla="*/ 343 h 343"/>
                <a:gd name="T20" fmla="*/ 97 w 373"/>
                <a:gd name="T21" fmla="*/ 34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3" h="343">
                  <a:moveTo>
                    <a:pt x="97" y="343"/>
                  </a:moveTo>
                  <a:cubicBezTo>
                    <a:pt x="97" y="186"/>
                    <a:pt x="97" y="186"/>
                    <a:pt x="97" y="186"/>
                  </a:cubicBezTo>
                  <a:cubicBezTo>
                    <a:pt x="97" y="137"/>
                    <a:pt x="137" y="97"/>
                    <a:pt x="186" y="97"/>
                  </a:cubicBezTo>
                  <a:cubicBezTo>
                    <a:pt x="235" y="97"/>
                    <a:pt x="276" y="137"/>
                    <a:pt x="276" y="186"/>
                  </a:cubicBezTo>
                  <a:cubicBezTo>
                    <a:pt x="276" y="343"/>
                    <a:pt x="276" y="343"/>
                    <a:pt x="276" y="343"/>
                  </a:cubicBezTo>
                  <a:cubicBezTo>
                    <a:pt x="373" y="343"/>
                    <a:pt x="373" y="343"/>
                    <a:pt x="373" y="343"/>
                  </a:cubicBezTo>
                  <a:cubicBezTo>
                    <a:pt x="373" y="186"/>
                    <a:pt x="373" y="186"/>
                    <a:pt x="373" y="186"/>
                  </a:cubicBezTo>
                  <a:cubicBezTo>
                    <a:pt x="373" y="84"/>
                    <a:pt x="289" y="0"/>
                    <a:pt x="186" y="0"/>
                  </a:cubicBezTo>
                  <a:cubicBezTo>
                    <a:pt x="83" y="0"/>
                    <a:pt x="0" y="84"/>
                    <a:pt x="0" y="186"/>
                  </a:cubicBezTo>
                  <a:cubicBezTo>
                    <a:pt x="0" y="343"/>
                    <a:pt x="0" y="343"/>
                    <a:pt x="0" y="343"/>
                  </a:cubicBezTo>
                  <a:cubicBezTo>
                    <a:pt x="97" y="343"/>
                    <a:pt x="97" y="343"/>
                    <a:pt x="97" y="343"/>
                  </a:cubicBezTo>
                </a:path>
              </a:pathLst>
            </a:custGeom>
            <a:solidFill>
              <a:srgbClr val="3E66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31">
              <a:extLst>
                <a:ext uri="{FF2B5EF4-FFF2-40B4-BE49-F238E27FC236}">
                  <a16:creationId xmlns:a16="http://schemas.microsoft.com/office/drawing/2014/main" id="{A44FE3B4-2D33-47E4-BC56-539DD0352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9688" y="3143250"/>
              <a:ext cx="812800" cy="871538"/>
            </a:xfrm>
            <a:custGeom>
              <a:avLst/>
              <a:gdLst>
                <a:gd name="T0" fmla="*/ 276 w 276"/>
                <a:gd name="T1" fmla="*/ 296 h 296"/>
                <a:gd name="T2" fmla="*/ 228 w 276"/>
                <a:gd name="T3" fmla="*/ 296 h 296"/>
                <a:gd name="T4" fmla="*/ 228 w 276"/>
                <a:gd name="T5" fmla="*/ 139 h 296"/>
                <a:gd name="T6" fmla="*/ 141 w 276"/>
                <a:gd name="T7" fmla="*/ 50 h 296"/>
                <a:gd name="T8" fmla="*/ 138 w 276"/>
                <a:gd name="T9" fmla="*/ 50 h 296"/>
                <a:gd name="T10" fmla="*/ 49 w 276"/>
                <a:gd name="T11" fmla="*/ 139 h 296"/>
                <a:gd name="T12" fmla="*/ 49 w 276"/>
                <a:gd name="T13" fmla="*/ 296 h 296"/>
                <a:gd name="T14" fmla="*/ 0 w 276"/>
                <a:gd name="T15" fmla="*/ 296 h 296"/>
                <a:gd name="T16" fmla="*/ 0 w 276"/>
                <a:gd name="T17" fmla="*/ 138 h 296"/>
                <a:gd name="T18" fmla="*/ 138 w 276"/>
                <a:gd name="T19" fmla="*/ 0 h 296"/>
                <a:gd name="T20" fmla="*/ 276 w 276"/>
                <a:gd name="T21" fmla="*/ 138 h 296"/>
                <a:gd name="T22" fmla="*/ 276 w 276"/>
                <a:gd name="T23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" h="296">
                  <a:moveTo>
                    <a:pt x="276" y="296"/>
                  </a:moveTo>
                  <a:cubicBezTo>
                    <a:pt x="228" y="296"/>
                    <a:pt x="228" y="296"/>
                    <a:pt x="228" y="296"/>
                  </a:cubicBezTo>
                  <a:cubicBezTo>
                    <a:pt x="228" y="139"/>
                    <a:pt x="228" y="139"/>
                    <a:pt x="228" y="139"/>
                  </a:cubicBezTo>
                  <a:cubicBezTo>
                    <a:pt x="228" y="91"/>
                    <a:pt x="189" y="51"/>
                    <a:pt x="141" y="50"/>
                  </a:cubicBezTo>
                  <a:cubicBezTo>
                    <a:pt x="140" y="50"/>
                    <a:pt x="139" y="50"/>
                    <a:pt x="138" y="50"/>
                  </a:cubicBezTo>
                  <a:cubicBezTo>
                    <a:pt x="89" y="50"/>
                    <a:pt x="49" y="90"/>
                    <a:pt x="49" y="139"/>
                  </a:cubicBezTo>
                  <a:cubicBezTo>
                    <a:pt x="49" y="296"/>
                    <a:pt x="49" y="296"/>
                    <a:pt x="49" y="296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62"/>
                    <a:pt x="62" y="0"/>
                    <a:pt x="138" y="0"/>
                  </a:cubicBezTo>
                  <a:cubicBezTo>
                    <a:pt x="214" y="0"/>
                    <a:pt x="276" y="62"/>
                    <a:pt x="276" y="138"/>
                  </a:cubicBezTo>
                  <a:cubicBezTo>
                    <a:pt x="276" y="296"/>
                    <a:pt x="276" y="296"/>
                    <a:pt x="276" y="296"/>
                  </a:cubicBezTo>
                </a:path>
              </a:pathLst>
            </a:custGeom>
            <a:solidFill>
              <a:srgbClr val="2A52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32">
              <a:extLst>
                <a:ext uri="{FF2B5EF4-FFF2-40B4-BE49-F238E27FC236}">
                  <a16:creationId xmlns:a16="http://schemas.microsoft.com/office/drawing/2014/main" id="{B158F24C-B75D-4BB8-9EBD-46456FF290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3988" y="3001963"/>
              <a:ext cx="352425" cy="352425"/>
            </a:xfrm>
            <a:custGeom>
              <a:avLst/>
              <a:gdLst>
                <a:gd name="T0" fmla="*/ 120 w 120"/>
                <a:gd name="T1" fmla="*/ 120 h 120"/>
                <a:gd name="T2" fmla="*/ 99 w 120"/>
                <a:gd name="T3" fmla="*/ 120 h 120"/>
                <a:gd name="T4" fmla="*/ 70 w 120"/>
                <a:gd name="T5" fmla="*/ 50 h 120"/>
                <a:gd name="T6" fmla="*/ 0 w 120"/>
                <a:gd name="T7" fmla="*/ 21 h 120"/>
                <a:gd name="T8" fmla="*/ 0 w 120"/>
                <a:gd name="T9" fmla="*/ 0 h 120"/>
                <a:gd name="T10" fmla="*/ 85 w 120"/>
                <a:gd name="T11" fmla="*/ 35 h 120"/>
                <a:gd name="T12" fmla="*/ 120 w 120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20">
                  <a:moveTo>
                    <a:pt x="120" y="120"/>
                  </a:moveTo>
                  <a:cubicBezTo>
                    <a:pt x="99" y="120"/>
                    <a:pt x="99" y="120"/>
                    <a:pt x="99" y="120"/>
                  </a:cubicBezTo>
                  <a:cubicBezTo>
                    <a:pt x="99" y="93"/>
                    <a:pt x="89" y="68"/>
                    <a:pt x="70" y="50"/>
                  </a:cubicBezTo>
                  <a:cubicBezTo>
                    <a:pt x="51" y="31"/>
                    <a:pt x="26" y="21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62" y="12"/>
                    <a:pt x="85" y="35"/>
                  </a:cubicBezTo>
                  <a:cubicBezTo>
                    <a:pt x="107" y="58"/>
                    <a:pt x="120" y="88"/>
                    <a:pt x="120" y="120"/>
                  </a:cubicBezTo>
                </a:path>
              </a:pathLst>
            </a:custGeom>
            <a:solidFill>
              <a:srgbClr val="3E66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33">
              <a:extLst>
                <a:ext uri="{FF2B5EF4-FFF2-40B4-BE49-F238E27FC236}">
                  <a16:creationId xmlns:a16="http://schemas.microsoft.com/office/drawing/2014/main" id="{E6A8A1C5-18BA-4D2B-8632-64230A3E8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5538" y="2936875"/>
              <a:ext cx="298450" cy="255588"/>
            </a:xfrm>
            <a:custGeom>
              <a:avLst/>
              <a:gdLst>
                <a:gd name="T0" fmla="*/ 46 w 101"/>
                <a:gd name="T1" fmla="*/ 87 h 87"/>
                <a:gd name="T2" fmla="*/ 0 w 101"/>
                <a:gd name="T3" fmla="*/ 42 h 87"/>
                <a:gd name="T4" fmla="*/ 101 w 101"/>
                <a:gd name="T5" fmla="*/ 0 h 87"/>
                <a:gd name="T6" fmla="*/ 101 w 101"/>
                <a:gd name="T7" fmla="*/ 64 h 87"/>
                <a:gd name="T8" fmla="*/ 46 w 101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87">
                  <a:moveTo>
                    <a:pt x="46" y="87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7" y="15"/>
                    <a:pt x="63" y="0"/>
                    <a:pt x="101" y="0"/>
                  </a:cubicBezTo>
                  <a:cubicBezTo>
                    <a:pt x="101" y="64"/>
                    <a:pt x="101" y="64"/>
                    <a:pt x="101" y="64"/>
                  </a:cubicBezTo>
                  <a:cubicBezTo>
                    <a:pt x="80" y="64"/>
                    <a:pt x="61" y="72"/>
                    <a:pt x="46" y="87"/>
                  </a:cubicBezTo>
                </a:path>
              </a:pathLst>
            </a:custGeom>
            <a:solidFill>
              <a:srgbClr val="CD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34">
              <a:extLst>
                <a:ext uri="{FF2B5EF4-FFF2-40B4-BE49-F238E27FC236}">
                  <a16:creationId xmlns:a16="http://schemas.microsoft.com/office/drawing/2014/main" id="{879FB9AD-8E16-469C-B185-FAB4DFE36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888" y="3060700"/>
              <a:ext cx="257175" cy="293688"/>
            </a:xfrm>
            <a:custGeom>
              <a:avLst/>
              <a:gdLst>
                <a:gd name="T0" fmla="*/ 64 w 87"/>
                <a:gd name="T1" fmla="*/ 100 h 100"/>
                <a:gd name="T2" fmla="*/ 0 w 87"/>
                <a:gd name="T3" fmla="*/ 100 h 100"/>
                <a:gd name="T4" fmla="*/ 41 w 87"/>
                <a:gd name="T5" fmla="*/ 0 h 100"/>
                <a:gd name="T6" fmla="*/ 87 w 87"/>
                <a:gd name="T7" fmla="*/ 45 h 100"/>
                <a:gd name="T8" fmla="*/ 64 w 87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0">
                  <a:moveTo>
                    <a:pt x="64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62"/>
                    <a:pt x="15" y="26"/>
                    <a:pt x="41" y="0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72" y="60"/>
                    <a:pt x="64" y="79"/>
                    <a:pt x="64" y="100"/>
                  </a:cubicBezTo>
                </a:path>
              </a:pathLst>
            </a:custGeom>
            <a:solidFill>
              <a:srgbClr val="0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35">
              <a:extLst>
                <a:ext uri="{FF2B5EF4-FFF2-40B4-BE49-F238E27FC236}">
                  <a16:creationId xmlns:a16="http://schemas.microsoft.com/office/drawing/2014/main" id="{EAA0F7AF-9875-410C-BFE1-F2C810A73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888" y="3354388"/>
              <a:ext cx="257175" cy="295275"/>
            </a:xfrm>
            <a:custGeom>
              <a:avLst/>
              <a:gdLst>
                <a:gd name="T0" fmla="*/ 41 w 87"/>
                <a:gd name="T1" fmla="*/ 100 h 100"/>
                <a:gd name="T2" fmla="*/ 0 w 87"/>
                <a:gd name="T3" fmla="*/ 0 h 100"/>
                <a:gd name="T4" fmla="*/ 64 w 87"/>
                <a:gd name="T5" fmla="*/ 0 h 100"/>
                <a:gd name="T6" fmla="*/ 87 w 87"/>
                <a:gd name="T7" fmla="*/ 55 h 100"/>
                <a:gd name="T8" fmla="*/ 41 w 87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0">
                  <a:moveTo>
                    <a:pt x="41" y="100"/>
                  </a:moveTo>
                  <a:cubicBezTo>
                    <a:pt x="15" y="73"/>
                    <a:pt x="0" y="38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21"/>
                    <a:pt x="72" y="40"/>
                    <a:pt x="87" y="55"/>
                  </a:cubicBezTo>
                  <a:cubicBezTo>
                    <a:pt x="41" y="100"/>
                    <a:pt x="41" y="100"/>
                    <a:pt x="41" y="100"/>
                  </a:cubicBezTo>
                </a:path>
              </a:pathLst>
            </a:custGeom>
            <a:solidFill>
              <a:srgbClr val="0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36">
              <a:extLst>
                <a:ext uri="{FF2B5EF4-FFF2-40B4-BE49-F238E27FC236}">
                  <a16:creationId xmlns:a16="http://schemas.microsoft.com/office/drawing/2014/main" id="{0C214FB7-B7D1-4C5B-ADE3-53AFA23D73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5538" y="3517900"/>
              <a:ext cx="298450" cy="255588"/>
            </a:xfrm>
            <a:custGeom>
              <a:avLst/>
              <a:gdLst>
                <a:gd name="T0" fmla="*/ 101 w 101"/>
                <a:gd name="T1" fmla="*/ 87 h 87"/>
                <a:gd name="T2" fmla="*/ 0 w 101"/>
                <a:gd name="T3" fmla="*/ 45 h 87"/>
                <a:gd name="T4" fmla="*/ 46 w 101"/>
                <a:gd name="T5" fmla="*/ 0 h 87"/>
                <a:gd name="T6" fmla="*/ 101 w 101"/>
                <a:gd name="T7" fmla="*/ 22 h 87"/>
                <a:gd name="T8" fmla="*/ 101 w 101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87">
                  <a:moveTo>
                    <a:pt x="101" y="87"/>
                  </a:moveTo>
                  <a:cubicBezTo>
                    <a:pt x="63" y="87"/>
                    <a:pt x="27" y="72"/>
                    <a:pt x="0" y="4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61" y="14"/>
                    <a:pt x="80" y="22"/>
                    <a:pt x="101" y="22"/>
                  </a:cubicBezTo>
                  <a:cubicBezTo>
                    <a:pt x="101" y="87"/>
                    <a:pt x="101" y="87"/>
                    <a:pt x="101" y="87"/>
                  </a:cubicBezTo>
                </a:path>
              </a:pathLst>
            </a:custGeom>
            <a:solidFill>
              <a:srgbClr val="00B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37">
              <a:extLst>
                <a:ext uri="{FF2B5EF4-FFF2-40B4-BE49-F238E27FC236}">
                  <a16:creationId xmlns:a16="http://schemas.microsoft.com/office/drawing/2014/main" id="{E363F547-1428-4D5D-B6AF-FC966ED73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3988" y="3517900"/>
              <a:ext cx="293688" cy="255588"/>
            </a:xfrm>
            <a:custGeom>
              <a:avLst/>
              <a:gdLst>
                <a:gd name="T0" fmla="*/ 0 w 100"/>
                <a:gd name="T1" fmla="*/ 87 h 87"/>
                <a:gd name="T2" fmla="*/ 0 w 100"/>
                <a:gd name="T3" fmla="*/ 22 h 87"/>
                <a:gd name="T4" fmla="*/ 55 w 100"/>
                <a:gd name="T5" fmla="*/ 0 h 87"/>
                <a:gd name="T6" fmla="*/ 100 w 100"/>
                <a:gd name="T7" fmla="*/ 45 h 87"/>
                <a:gd name="T8" fmla="*/ 0 w 100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87">
                  <a:moveTo>
                    <a:pt x="0" y="87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0" y="22"/>
                    <a:pt x="40" y="14"/>
                    <a:pt x="55" y="0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73" y="72"/>
                    <a:pt x="38" y="87"/>
                    <a:pt x="0" y="87"/>
                  </a:cubicBezTo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38">
              <a:extLst>
                <a:ext uri="{FF2B5EF4-FFF2-40B4-BE49-F238E27FC236}">
                  <a16:creationId xmlns:a16="http://schemas.microsoft.com/office/drawing/2014/main" id="{F29C414A-0183-4B0C-B023-1AD24B775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5913" y="3354388"/>
              <a:ext cx="255588" cy="295275"/>
            </a:xfrm>
            <a:custGeom>
              <a:avLst/>
              <a:gdLst>
                <a:gd name="T0" fmla="*/ 45 w 87"/>
                <a:gd name="T1" fmla="*/ 100 h 100"/>
                <a:gd name="T2" fmla="*/ 0 w 87"/>
                <a:gd name="T3" fmla="*/ 55 h 100"/>
                <a:gd name="T4" fmla="*/ 22 w 87"/>
                <a:gd name="T5" fmla="*/ 0 h 100"/>
                <a:gd name="T6" fmla="*/ 87 w 87"/>
                <a:gd name="T7" fmla="*/ 0 h 100"/>
                <a:gd name="T8" fmla="*/ 45 w 87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0">
                  <a:moveTo>
                    <a:pt x="45" y="10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14" y="40"/>
                    <a:pt x="22" y="21"/>
                    <a:pt x="22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38"/>
                    <a:pt x="72" y="73"/>
                    <a:pt x="45" y="100"/>
                  </a:cubicBezTo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39">
              <a:extLst>
                <a:ext uri="{FF2B5EF4-FFF2-40B4-BE49-F238E27FC236}">
                  <a16:creationId xmlns:a16="http://schemas.microsoft.com/office/drawing/2014/main" id="{1856DA00-4D2B-4DF5-8195-B46F7BB048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7613" y="3067050"/>
              <a:ext cx="206375" cy="125413"/>
            </a:xfrm>
            <a:custGeom>
              <a:avLst/>
              <a:gdLst>
                <a:gd name="T0" fmla="*/ 15 w 70"/>
                <a:gd name="T1" fmla="*/ 43 h 43"/>
                <a:gd name="T2" fmla="*/ 15 w 70"/>
                <a:gd name="T3" fmla="*/ 43 h 43"/>
                <a:gd name="T4" fmla="*/ 0 w 70"/>
                <a:gd name="T5" fmla="*/ 28 h 43"/>
                <a:gd name="T6" fmla="*/ 70 w 70"/>
                <a:gd name="T7" fmla="*/ 0 h 43"/>
                <a:gd name="T8" fmla="*/ 70 w 70"/>
                <a:gd name="T9" fmla="*/ 20 h 43"/>
                <a:gd name="T10" fmla="*/ 15 w 70"/>
                <a:gd name="T1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43">
                  <a:moveTo>
                    <a:pt x="15" y="43"/>
                  </a:moveTo>
                  <a:cubicBezTo>
                    <a:pt x="15" y="43"/>
                    <a:pt x="15" y="43"/>
                    <a:pt x="15" y="4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8" y="11"/>
                    <a:pt x="43" y="0"/>
                    <a:pt x="70" y="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49" y="20"/>
                    <a:pt x="30" y="28"/>
                    <a:pt x="15" y="43"/>
                  </a:cubicBezTo>
                </a:path>
              </a:pathLst>
            </a:custGeom>
            <a:solidFill>
              <a:srgbClr val="E5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40">
              <a:extLst>
                <a:ext uri="{FF2B5EF4-FFF2-40B4-BE49-F238E27FC236}">
                  <a16:creationId xmlns:a16="http://schemas.microsoft.com/office/drawing/2014/main" id="{5129DCE2-0D57-4FBE-9A7A-F98699C169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0788" y="3151188"/>
              <a:ext cx="430213" cy="366713"/>
            </a:xfrm>
            <a:custGeom>
              <a:avLst/>
              <a:gdLst>
                <a:gd name="T0" fmla="*/ 124 w 146"/>
                <a:gd name="T1" fmla="*/ 124 h 124"/>
                <a:gd name="T2" fmla="*/ 124 w 146"/>
                <a:gd name="T3" fmla="*/ 124 h 124"/>
                <a:gd name="T4" fmla="*/ 146 w 146"/>
                <a:gd name="T5" fmla="*/ 69 h 124"/>
                <a:gd name="T6" fmla="*/ 124 w 146"/>
                <a:gd name="T7" fmla="*/ 124 h 124"/>
                <a:gd name="T8" fmla="*/ 14 w 146"/>
                <a:gd name="T9" fmla="*/ 14 h 124"/>
                <a:gd name="T10" fmla="*/ 0 w 146"/>
                <a:gd name="T11" fmla="*/ 0 h 124"/>
                <a:gd name="T12" fmla="*/ 0 w 146"/>
                <a:gd name="T13" fmla="*/ 0 h 124"/>
                <a:gd name="T14" fmla="*/ 14 w 146"/>
                <a:gd name="T15" fmla="*/ 1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124">
                  <a:moveTo>
                    <a:pt x="124" y="124"/>
                  </a:moveTo>
                  <a:cubicBezTo>
                    <a:pt x="124" y="124"/>
                    <a:pt x="124" y="124"/>
                    <a:pt x="124" y="124"/>
                  </a:cubicBezTo>
                  <a:cubicBezTo>
                    <a:pt x="138" y="109"/>
                    <a:pt x="146" y="90"/>
                    <a:pt x="146" y="69"/>
                  </a:cubicBezTo>
                  <a:cubicBezTo>
                    <a:pt x="146" y="90"/>
                    <a:pt x="138" y="109"/>
                    <a:pt x="124" y="124"/>
                  </a:cubicBezTo>
                  <a:moveTo>
                    <a:pt x="14" y="1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14"/>
                    <a:pt x="14" y="14"/>
                    <a:pt x="14" y="14"/>
                  </a:cubicBezTo>
                </a:path>
              </a:pathLst>
            </a:custGeom>
            <a:solidFill>
              <a:srgbClr val="8BC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41">
              <a:extLst>
                <a:ext uri="{FF2B5EF4-FFF2-40B4-BE49-F238E27FC236}">
                  <a16:creationId xmlns:a16="http://schemas.microsoft.com/office/drawing/2014/main" id="{5F36C5CB-CCB9-4DCD-9B04-BF28930B4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7613" y="3149600"/>
              <a:ext cx="3175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0 h 1"/>
                <a:gd name="T6" fmla="*/ 2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A3D4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42">
              <a:extLst>
                <a:ext uri="{FF2B5EF4-FFF2-40B4-BE49-F238E27FC236}">
                  <a16:creationId xmlns:a16="http://schemas.microsoft.com/office/drawing/2014/main" id="{7BCC93F6-60B7-4D10-B9B3-581DA3EA7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7613" y="3149600"/>
              <a:ext cx="3175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0 h 1"/>
                <a:gd name="T6" fmla="*/ 2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"/>
                  </a:lnTo>
                  <a:lnTo>
                    <a:pt x="2" y="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43">
              <a:extLst>
                <a:ext uri="{FF2B5EF4-FFF2-40B4-BE49-F238E27FC236}">
                  <a16:creationId xmlns:a16="http://schemas.microsoft.com/office/drawing/2014/main" id="{B2CDD84A-C9D9-452D-96D2-21A0E415D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888" y="3149600"/>
              <a:ext cx="130175" cy="204788"/>
            </a:xfrm>
            <a:custGeom>
              <a:avLst/>
              <a:gdLst>
                <a:gd name="T0" fmla="*/ 21 w 44"/>
                <a:gd name="T1" fmla="*/ 70 h 70"/>
                <a:gd name="T2" fmla="*/ 0 w 44"/>
                <a:gd name="T3" fmla="*/ 70 h 70"/>
                <a:gd name="T4" fmla="*/ 29 w 44"/>
                <a:gd name="T5" fmla="*/ 0 h 70"/>
                <a:gd name="T6" fmla="*/ 30 w 44"/>
                <a:gd name="T7" fmla="*/ 1 h 70"/>
                <a:gd name="T8" fmla="*/ 44 w 44"/>
                <a:gd name="T9" fmla="*/ 15 h 70"/>
                <a:gd name="T10" fmla="*/ 21 w 44"/>
                <a:gd name="T1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70">
                  <a:moveTo>
                    <a:pt x="21" y="7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43"/>
                    <a:pt x="11" y="18"/>
                    <a:pt x="29" y="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29" y="30"/>
                    <a:pt x="21" y="49"/>
                    <a:pt x="21" y="70"/>
                  </a:cubicBezTo>
                </a:path>
              </a:pathLst>
            </a:custGeom>
            <a:solidFill>
              <a:srgbClr val="00A8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44">
              <a:extLst>
                <a:ext uri="{FF2B5EF4-FFF2-40B4-BE49-F238E27FC236}">
                  <a16:creationId xmlns:a16="http://schemas.microsoft.com/office/drawing/2014/main" id="{730370C3-7339-4CE3-BF2E-8C689B29D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888" y="3354388"/>
              <a:ext cx="130175" cy="204788"/>
            </a:xfrm>
            <a:custGeom>
              <a:avLst/>
              <a:gdLst>
                <a:gd name="T0" fmla="*/ 29 w 44"/>
                <a:gd name="T1" fmla="*/ 69 h 69"/>
                <a:gd name="T2" fmla="*/ 0 w 44"/>
                <a:gd name="T3" fmla="*/ 0 h 69"/>
                <a:gd name="T4" fmla="*/ 0 w 44"/>
                <a:gd name="T5" fmla="*/ 0 h 69"/>
                <a:gd name="T6" fmla="*/ 21 w 44"/>
                <a:gd name="T7" fmla="*/ 0 h 69"/>
                <a:gd name="T8" fmla="*/ 21 w 44"/>
                <a:gd name="T9" fmla="*/ 0 h 69"/>
                <a:gd name="T10" fmla="*/ 21 w 44"/>
                <a:gd name="T11" fmla="*/ 0 h 69"/>
                <a:gd name="T12" fmla="*/ 44 w 44"/>
                <a:gd name="T13" fmla="*/ 55 h 69"/>
                <a:gd name="T14" fmla="*/ 29 w 44"/>
                <a:gd name="T1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69">
                  <a:moveTo>
                    <a:pt x="29" y="69"/>
                  </a:moveTo>
                  <a:cubicBezTo>
                    <a:pt x="11" y="52"/>
                    <a:pt x="0" y="2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1"/>
                    <a:pt x="29" y="40"/>
                    <a:pt x="44" y="55"/>
                  </a:cubicBezTo>
                  <a:cubicBezTo>
                    <a:pt x="29" y="69"/>
                    <a:pt x="29" y="69"/>
                    <a:pt x="29" y="69"/>
                  </a:cubicBezTo>
                </a:path>
              </a:pathLst>
            </a:custGeom>
            <a:solidFill>
              <a:srgbClr val="00A8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45">
              <a:extLst>
                <a:ext uri="{FF2B5EF4-FFF2-40B4-BE49-F238E27FC236}">
                  <a16:creationId xmlns:a16="http://schemas.microsoft.com/office/drawing/2014/main" id="{0322A538-57E5-4876-A4CC-EF91D9ACF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7613" y="3517900"/>
              <a:ext cx="206375" cy="125413"/>
            </a:xfrm>
            <a:custGeom>
              <a:avLst/>
              <a:gdLst>
                <a:gd name="T0" fmla="*/ 70 w 70"/>
                <a:gd name="T1" fmla="*/ 43 h 43"/>
                <a:gd name="T2" fmla="*/ 0 w 70"/>
                <a:gd name="T3" fmla="*/ 14 h 43"/>
                <a:gd name="T4" fmla="*/ 15 w 70"/>
                <a:gd name="T5" fmla="*/ 0 h 43"/>
                <a:gd name="T6" fmla="*/ 15 w 70"/>
                <a:gd name="T7" fmla="*/ 0 h 43"/>
                <a:gd name="T8" fmla="*/ 70 w 70"/>
                <a:gd name="T9" fmla="*/ 22 h 43"/>
                <a:gd name="T10" fmla="*/ 70 w 70"/>
                <a:gd name="T1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43">
                  <a:moveTo>
                    <a:pt x="70" y="43"/>
                  </a:moveTo>
                  <a:cubicBezTo>
                    <a:pt x="43" y="43"/>
                    <a:pt x="18" y="32"/>
                    <a:pt x="0" y="1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4"/>
                    <a:pt x="49" y="22"/>
                    <a:pt x="70" y="22"/>
                  </a:cubicBezTo>
                  <a:cubicBezTo>
                    <a:pt x="70" y="43"/>
                    <a:pt x="70" y="43"/>
                    <a:pt x="70" y="43"/>
                  </a:cubicBezTo>
                </a:path>
              </a:pathLst>
            </a:custGeom>
            <a:solidFill>
              <a:srgbClr val="00A8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46">
              <a:extLst>
                <a:ext uri="{FF2B5EF4-FFF2-40B4-BE49-F238E27FC236}">
                  <a16:creationId xmlns:a16="http://schemas.microsoft.com/office/drawing/2014/main" id="{30AB2562-8E66-4E3D-AE5E-2F32D4E2F2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3988" y="3517900"/>
              <a:ext cx="203200" cy="125413"/>
            </a:xfrm>
            <a:custGeom>
              <a:avLst/>
              <a:gdLst>
                <a:gd name="T0" fmla="*/ 0 w 69"/>
                <a:gd name="T1" fmla="*/ 43 h 43"/>
                <a:gd name="T2" fmla="*/ 0 w 69"/>
                <a:gd name="T3" fmla="*/ 43 h 43"/>
                <a:gd name="T4" fmla="*/ 0 w 69"/>
                <a:gd name="T5" fmla="*/ 22 h 43"/>
                <a:gd name="T6" fmla="*/ 0 w 69"/>
                <a:gd name="T7" fmla="*/ 22 h 43"/>
                <a:gd name="T8" fmla="*/ 55 w 69"/>
                <a:gd name="T9" fmla="*/ 0 h 43"/>
                <a:gd name="T10" fmla="*/ 55 w 69"/>
                <a:gd name="T11" fmla="*/ 0 h 43"/>
                <a:gd name="T12" fmla="*/ 55 w 69"/>
                <a:gd name="T13" fmla="*/ 0 h 43"/>
                <a:gd name="T14" fmla="*/ 69 w 69"/>
                <a:gd name="T15" fmla="*/ 14 h 43"/>
                <a:gd name="T16" fmla="*/ 0 w 69"/>
                <a:gd name="T1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43"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0" y="22"/>
                    <a:pt x="40" y="14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51" y="32"/>
                    <a:pt x="27" y="43"/>
                    <a:pt x="0" y="43"/>
                  </a:cubicBezTo>
                </a:path>
              </a:pathLst>
            </a:custGeom>
            <a:solidFill>
              <a:srgbClr val="D4DC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47">
              <a:extLst>
                <a:ext uri="{FF2B5EF4-FFF2-40B4-BE49-F238E27FC236}">
                  <a16:creationId xmlns:a16="http://schemas.microsoft.com/office/drawing/2014/main" id="{108B18AA-223E-452F-BAB4-266B3C23B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5913" y="3354388"/>
              <a:ext cx="127000" cy="204788"/>
            </a:xfrm>
            <a:custGeom>
              <a:avLst/>
              <a:gdLst>
                <a:gd name="T0" fmla="*/ 14 w 43"/>
                <a:gd name="T1" fmla="*/ 69 h 69"/>
                <a:gd name="T2" fmla="*/ 0 w 43"/>
                <a:gd name="T3" fmla="*/ 55 h 69"/>
                <a:gd name="T4" fmla="*/ 0 w 43"/>
                <a:gd name="T5" fmla="*/ 55 h 69"/>
                <a:gd name="T6" fmla="*/ 22 w 43"/>
                <a:gd name="T7" fmla="*/ 0 h 69"/>
                <a:gd name="T8" fmla="*/ 22 w 43"/>
                <a:gd name="T9" fmla="*/ 0 h 69"/>
                <a:gd name="T10" fmla="*/ 43 w 43"/>
                <a:gd name="T11" fmla="*/ 0 h 69"/>
                <a:gd name="T12" fmla="*/ 14 w 43"/>
                <a:gd name="T1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69">
                  <a:moveTo>
                    <a:pt x="14" y="69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4" y="40"/>
                    <a:pt x="22" y="2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27"/>
                    <a:pt x="32" y="52"/>
                    <a:pt x="14" y="69"/>
                  </a:cubicBezTo>
                </a:path>
              </a:pathLst>
            </a:custGeom>
            <a:solidFill>
              <a:srgbClr val="D4DC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Oval 48">
              <a:extLst>
                <a:ext uri="{FF2B5EF4-FFF2-40B4-BE49-F238E27FC236}">
                  <a16:creationId xmlns:a16="http://schemas.microsoft.com/office/drawing/2014/main" id="{55F3D124-360A-41CE-8CC5-B9D7A7E989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3300" y="3354388"/>
              <a:ext cx="827088" cy="831850"/>
            </a:xfrm>
            <a:prstGeom prst="ellipse">
              <a:avLst/>
            </a:prstGeom>
            <a:solidFill>
              <a:srgbClr val="55DA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49">
              <a:extLst>
                <a:ext uri="{FF2B5EF4-FFF2-40B4-BE49-F238E27FC236}">
                  <a16:creationId xmlns:a16="http://schemas.microsoft.com/office/drawing/2014/main" id="{B0C2AA2A-CE39-496C-9732-D7B980AD14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0600" y="3343275"/>
              <a:ext cx="850900" cy="854075"/>
            </a:xfrm>
            <a:custGeom>
              <a:avLst/>
              <a:gdLst>
                <a:gd name="T0" fmla="*/ 285 w 289"/>
                <a:gd name="T1" fmla="*/ 145 h 290"/>
                <a:gd name="T2" fmla="*/ 281 w 289"/>
                <a:gd name="T3" fmla="*/ 145 h 290"/>
                <a:gd name="T4" fmla="*/ 241 w 289"/>
                <a:gd name="T5" fmla="*/ 242 h 290"/>
                <a:gd name="T6" fmla="*/ 144 w 289"/>
                <a:gd name="T7" fmla="*/ 282 h 290"/>
                <a:gd name="T8" fmla="*/ 48 w 289"/>
                <a:gd name="T9" fmla="*/ 242 h 290"/>
                <a:gd name="T10" fmla="*/ 8 w 289"/>
                <a:gd name="T11" fmla="*/ 145 h 290"/>
                <a:gd name="T12" fmla="*/ 48 w 289"/>
                <a:gd name="T13" fmla="*/ 48 h 290"/>
                <a:gd name="T14" fmla="*/ 144 w 289"/>
                <a:gd name="T15" fmla="*/ 8 h 290"/>
                <a:gd name="T16" fmla="*/ 241 w 289"/>
                <a:gd name="T17" fmla="*/ 48 h 290"/>
                <a:gd name="T18" fmla="*/ 281 w 289"/>
                <a:gd name="T19" fmla="*/ 145 h 290"/>
                <a:gd name="T20" fmla="*/ 285 w 289"/>
                <a:gd name="T21" fmla="*/ 145 h 290"/>
                <a:gd name="T22" fmla="*/ 289 w 289"/>
                <a:gd name="T23" fmla="*/ 145 h 290"/>
                <a:gd name="T24" fmla="*/ 144 w 289"/>
                <a:gd name="T25" fmla="*/ 0 h 290"/>
                <a:gd name="T26" fmla="*/ 0 w 289"/>
                <a:gd name="T27" fmla="*/ 145 h 290"/>
                <a:gd name="T28" fmla="*/ 144 w 289"/>
                <a:gd name="T29" fmla="*/ 290 h 290"/>
                <a:gd name="T30" fmla="*/ 289 w 289"/>
                <a:gd name="T31" fmla="*/ 145 h 290"/>
                <a:gd name="T32" fmla="*/ 285 w 289"/>
                <a:gd name="T33" fmla="*/ 145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9" h="290">
                  <a:moveTo>
                    <a:pt x="285" y="145"/>
                  </a:moveTo>
                  <a:cubicBezTo>
                    <a:pt x="281" y="145"/>
                    <a:pt x="281" y="145"/>
                    <a:pt x="281" y="145"/>
                  </a:cubicBezTo>
                  <a:cubicBezTo>
                    <a:pt x="281" y="183"/>
                    <a:pt x="266" y="217"/>
                    <a:pt x="241" y="242"/>
                  </a:cubicBezTo>
                  <a:cubicBezTo>
                    <a:pt x="216" y="266"/>
                    <a:pt x="182" y="282"/>
                    <a:pt x="144" y="282"/>
                  </a:cubicBezTo>
                  <a:cubicBezTo>
                    <a:pt x="107" y="282"/>
                    <a:pt x="72" y="266"/>
                    <a:pt x="48" y="242"/>
                  </a:cubicBezTo>
                  <a:cubicBezTo>
                    <a:pt x="23" y="217"/>
                    <a:pt x="8" y="183"/>
                    <a:pt x="8" y="145"/>
                  </a:cubicBezTo>
                  <a:cubicBezTo>
                    <a:pt x="8" y="107"/>
                    <a:pt x="23" y="73"/>
                    <a:pt x="48" y="48"/>
                  </a:cubicBezTo>
                  <a:cubicBezTo>
                    <a:pt x="72" y="23"/>
                    <a:pt x="107" y="8"/>
                    <a:pt x="144" y="8"/>
                  </a:cubicBezTo>
                  <a:cubicBezTo>
                    <a:pt x="182" y="8"/>
                    <a:pt x="216" y="23"/>
                    <a:pt x="241" y="48"/>
                  </a:cubicBezTo>
                  <a:cubicBezTo>
                    <a:pt x="266" y="73"/>
                    <a:pt x="281" y="107"/>
                    <a:pt x="281" y="145"/>
                  </a:cubicBezTo>
                  <a:cubicBezTo>
                    <a:pt x="285" y="145"/>
                    <a:pt x="285" y="145"/>
                    <a:pt x="285" y="145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65"/>
                    <a:pt x="225" y="0"/>
                    <a:pt x="144" y="0"/>
                  </a:cubicBezTo>
                  <a:cubicBezTo>
                    <a:pt x="64" y="0"/>
                    <a:pt x="0" y="65"/>
                    <a:pt x="0" y="145"/>
                  </a:cubicBezTo>
                  <a:cubicBezTo>
                    <a:pt x="0" y="225"/>
                    <a:pt x="64" y="290"/>
                    <a:pt x="144" y="290"/>
                  </a:cubicBezTo>
                  <a:cubicBezTo>
                    <a:pt x="225" y="290"/>
                    <a:pt x="289" y="225"/>
                    <a:pt x="289" y="145"/>
                  </a:cubicBezTo>
                  <a:cubicBezTo>
                    <a:pt x="285" y="145"/>
                    <a:pt x="285" y="145"/>
                    <a:pt x="285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50">
              <a:extLst>
                <a:ext uri="{FF2B5EF4-FFF2-40B4-BE49-F238E27FC236}">
                  <a16:creationId xmlns:a16="http://schemas.microsoft.com/office/drawing/2014/main" id="{DEBA0373-959C-4623-9457-F41FB44AC5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9513" y="3343275"/>
              <a:ext cx="474663" cy="854075"/>
            </a:xfrm>
            <a:custGeom>
              <a:avLst/>
              <a:gdLst>
                <a:gd name="T0" fmla="*/ 157 w 161"/>
                <a:gd name="T1" fmla="*/ 145 h 290"/>
                <a:gd name="T2" fmla="*/ 153 w 161"/>
                <a:gd name="T3" fmla="*/ 145 h 290"/>
                <a:gd name="T4" fmla="*/ 116 w 161"/>
                <a:gd name="T5" fmla="*/ 241 h 290"/>
                <a:gd name="T6" fmla="*/ 90 w 161"/>
                <a:gd name="T7" fmla="*/ 271 h 290"/>
                <a:gd name="T8" fmla="*/ 81 w 161"/>
                <a:gd name="T9" fmla="*/ 279 h 290"/>
                <a:gd name="T10" fmla="*/ 79 w 161"/>
                <a:gd name="T11" fmla="*/ 281 h 290"/>
                <a:gd name="T12" fmla="*/ 78 w 161"/>
                <a:gd name="T13" fmla="*/ 281 h 290"/>
                <a:gd name="T14" fmla="*/ 78 w 161"/>
                <a:gd name="T15" fmla="*/ 281 h 290"/>
                <a:gd name="T16" fmla="*/ 80 w 161"/>
                <a:gd name="T17" fmla="*/ 284 h 290"/>
                <a:gd name="T18" fmla="*/ 83 w 161"/>
                <a:gd name="T19" fmla="*/ 281 h 290"/>
                <a:gd name="T20" fmla="*/ 83 w 161"/>
                <a:gd name="T21" fmla="*/ 281 h 290"/>
                <a:gd name="T22" fmla="*/ 44 w 161"/>
                <a:gd name="T23" fmla="*/ 239 h 290"/>
                <a:gd name="T24" fmla="*/ 8 w 161"/>
                <a:gd name="T25" fmla="*/ 145 h 290"/>
                <a:gd name="T26" fmla="*/ 45 w 161"/>
                <a:gd name="T27" fmla="*/ 49 h 290"/>
                <a:gd name="T28" fmla="*/ 71 w 161"/>
                <a:gd name="T29" fmla="*/ 19 h 290"/>
                <a:gd name="T30" fmla="*/ 80 w 161"/>
                <a:gd name="T31" fmla="*/ 11 h 290"/>
                <a:gd name="T32" fmla="*/ 82 w 161"/>
                <a:gd name="T33" fmla="*/ 9 h 290"/>
                <a:gd name="T34" fmla="*/ 83 w 161"/>
                <a:gd name="T35" fmla="*/ 8 h 290"/>
                <a:gd name="T36" fmla="*/ 83 w 161"/>
                <a:gd name="T37" fmla="*/ 8 h 290"/>
                <a:gd name="T38" fmla="*/ 80 w 161"/>
                <a:gd name="T39" fmla="*/ 5 h 290"/>
                <a:gd name="T40" fmla="*/ 78 w 161"/>
                <a:gd name="T41" fmla="*/ 8 h 290"/>
                <a:gd name="T42" fmla="*/ 78 w 161"/>
                <a:gd name="T43" fmla="*/ 8 h 290"/>
                <a:gd name="T44" fmla="*/ 117 w 161"/>
                <a:gd name="T45" fmla="*/ 51 h 290"/>
                <a:gd name="T46" fmla="*/ 153 w 161"/>
                <a:gd name="T47" fmla="*/ 145 h 290"/>
                <a:gd name="T48" fmla="*/ 157 w 161"/>
                <a:gd name="T49" fmla="*/ 145 h 290"/>
                <a:gd name="T50" fmla="*/ 161 w 161"/>
                <a:gd name="T51" fmla="*/ 145 h 290"/>
                <a:gd name="T52" fmla="*/ 122 w 161"/>
                <a:gd name="T53" fmla="*/ 44 h 290"/>
                <a:gd name="T54" fmla="*/ 83 w 161"/>
                <a:gd name="T55" fmla="*/ 2 h 290"/>
                <a:gd name="T56" fmla="*/ 80 w 161"/>
                <a:gd name="T57" fmla="*/ 0 h 290"/>
                <a:gd name="T58" fmla="*/ 78 w 161"/>
                <a:gd name="T59" fmla="*/ 2 h 290"/>
                <a:gd name="T60" fmla="*/ 39 w 161"/>
                <a:gd name="T61" fmla="*/ 44 h 290"/>
                <a:gd name="T62" fmla="*/ 0 w 161"/>
                <a:gd name="T63" fmla="*/ 145 h 290"/>
                <a:gd name="T64" fmla="*/ 39 w 161"/>
                <a:gd name="T65" fmla="*/ 246 h 290"/>
                <a:gd name="T66" fmla="*/ 78 w 161"/>
                <a:gd name="T67" fmla="*/ 288 h 290"/>
                <a:gd name="T68" fmla="*/ 80 w 161"/>
                <a:gd name="T69" fmla="*/ 290 h 290"/>
                <a:gd name="T70" fmla="*/ 83 w 161"/>
                <a:gd name="T71" fmla="*/ 288 h 290"/>
                <a:gd name="T72" fmla="*/ 122 w 161"/>
                <a:gd name="T73" fmla="*/ 246 h 290"/>
                <a:gd name="T74" fmla="*/ 161 w 161"/>
                <a:gd name="T75" fmla="*/ 145 h 290"/>
                <a:gd name="T76" fmla="*/ 157 w 161"/>
                <a:gd name="T77" fmla="*/ 145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1" h="290">
                  <a:moveTo>
                    <a:pt x="157" y="145"/>
                  </a:moveTo>
                  <a:cubicBezTo>
                    <a:pt x="153" y="145"/>
                    <a:pt x="153" y="145"/>
                    <a:pt x="153" y="145"/>
                  </a:cubicBezTo>
                  <a:cubicBezTo>
                    <a:pt x="153" y="182"/>
                    <a:pt x="135" y="216"/>
                    <a:pt x="116" y="241"/>
                  </a:cubicBezTo>
                  <a:cubicBezTo>
                    <a:pt x="106" y="254"/>
                    <a:pt x="97" y="264"/>
                    <a:pt x="90" y="271"/>
                  </a:cubicBezTo>
                  <a:cubicBezTo>
                    <a:pt x="86" y="274"/>
                    <a:pt x="83" y="277"/>
                    <a:pt x="81" y="279"/>
                  </a:cubicBezTo>
                  <a:cubicBezTo>
                    <a:pt x="80" y="279"/>
                    <a:pt x="79" y="280"/>
                    <a:pt x="79" y="281"/>
                  </a:cubicBezTo>
                  <a:cubicBezTo>
                    <a:pt x="78" y="281"/>
                    <a:pt x="78" y="281"/>
                    <a:pt x="78" y="281"/>
                  </a:cubicBezTo>
                  <a:cubicBezTo>
                    <a:pt x="78" y="281"/>
                    <a:pt x="78" y="281"/>
                    <a:pt x="78" y="281"/>
                  </a:cubicBezTo>
                  <a:cubicBezTo>
                    <a:pt x="80" y="284"/>
                    <a:pt x="80" y="284"/>
                    <a:pt x="80" y="284"/>
                  </a:cubicBezTo>
                  <a:cubicBezTo>
                    <a:pt x="83" y="281"/>
                    <a:pt x="83" y="281"/>
                    <a:pt x="83" y="281"/>
                  </a:cubicBezTo>
                  <a:cubicBezTo>
                    <a:pt x="83" y="281"/>
                    <a:pt x="83" y="281"/>
                    <a:pt x="83" y="281"/>
                  </a:cubicBezTo>
                  <a:cubicBezTo>
                    <a:pt x="81" y="279"/>
                    <a:pt x="62" y="263"/>
                    <a:pt x="44" y="239"/>
                  </a:cubicBezTo>
                  <a:cubicBezTo>
                    <a:pt x="25" y="214"/>
                    <a:pt x="8" y="181"/>
                    <a:pt x="8" y="145"/>
                  </a:cubicBezTo>
                  <a:cubicBezTo>
                    <a:pt x="8" y="108"/>
                    <a:pt x="26" y="73"/>
                    <a:pt x="45" y="49"/>
                  </a:cubicBezTo>
                  <a:cubicBezTo>
                    <a:pt x="55" y="36"/>
                    <a:pt x="64" y="26"/>
                    <a:pt x="71" y="19"/>
                  </a:cubicBezTo>
                  <a:cubicBezTo>
                    <a:pt x="75" y="16"/>
                    <a:pt x="78" y="13"/>
                    <a:pt x="80" y="11"/>
                  </a:cubicBezTo>
                  <a:cubicBezTo>
                    <a:pt x="81" y="10"/>
                    <a:pt x="82" y="9"/>
                    <a:pt x="82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80" y="10"/>
                    <a:pt x="99" y="26"/>
                    <a:pt x="117" y="51"/>
                  </a:cubicBezTo>
                  <a:cubicBezTo>
                    <a:pt x="136" y="76"/>
                    <a:pt x="153" y="109"/>
                    <a:pt x="153" y="145"/>
                  </a:cubicBezTo>
                  <a:cubicBezTo>
                    <a:pt x="157" y="145"/>
                    <a:pt x="157" y="145"/>
                    <a:pt x="157" y="145"/>
                  </a:cubicBezTo>
                  <a:cubicBezTo>
                    <a:pt x="161" y="145"/>
                    <a:pt x="161" y="145"/>
                    <a:pt x="161" y="145"/>
                  </a:cubicBezTo>
                  <a:cubicBezTo>
                    <a:pt x="161" y="105"/>
                    <a:pt x="141" y="69"/>
                    <a:pt x="122" y="44"/>
                  </a:cubicBezTo>
                  <a:cubicBezTo>
                    <a:pt x="103" y="18"/>
                    <a:pt x="83" y="2"/>
                    <a:pt x="83" y="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58" y="18"/>
                    <a:pt x="39" y="44"/>
                  </a:cubicBezTo>
                  <a:cubicBezTo>
                    <a:pt x="19" y="69"/>
                    <a:pt x="0" y="105"/>
                    <a:pt x="0" y="145"/>
                  </a:cubicBezTo>
                  <a:cubicBezTo>
                    <a:pt x="0" y="185"/>
                    <a:pt x="19" y="220"/>
                    <a:pt x="39" y="246"/>
                  </a:cubicBezTo>
                  <a:cubicBezTo>
                    <a:pt x="58" y="272"/>
                    <a:pt x="78" y="287"/>
                    <a:pt x="78" y="288"/>
                  </a:cubicBezTo>
                  <a:cubicBezTo>
                    <a:pt x="80" y="290"/>
                    <a:pt x="80" y="290"/>
                    <a:pt x="80" y="290"/>
                  </a:cubicBezTo>
                  <a:cubicBezTo>
                    <a:pt x="83" y="288"/>
                    <a:pt x="83" y="288"/>
                    <a:pt x="83" y="288"/>
                  </a:cubicBezTo>
                  <a:cubicBezTo>
                    <a:pt x="83" y="287"/>
                    <a:pt x="103" y="272"/>
                    <a:pt x="122" y="246"/>
                  </a:cubicBezTo>
                  <a:cubicBezTo>
                    <a:pt x="141" y="220"/>
                    <a:pt x="161" y="185"/>
                    <a:pt x="161" y="145"/>
                  </a:cubicBezTo>
                  <a:cubicBezTo>
                    <a:pt x="157" y="145"/>
                    <a:pt x="157" y="145"/>
                    <a:pt x="157" y="1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51">
              <a:extLst>
                <a:ext uri="{FF2B5EF4-FFF2-40B4-BE49-F238E27FC236}">
                  <a16:creationId xmlns:a16="http://schemas.microsoft.com/office/drawing/2014/main" id="{EA4C9E85-C8A0-4CD7-8728-7B263E4A5D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3763" y="2792413"/>
              <a:ext cx="1046163" cy="846138"/>
            </a:xfrm>
            <a:custGeom>
              <a:avLst/>
              <a:gdLst>
                <a:gd name="T0" fmla="*/ 351 w 355"/>
                <a:gd name="T1" fmla="*/ 144 h 287"/>
                <a:gd name="T2" fmla="*/ 347 w 355"/>
                <a:gd name="T3" fmla="*/ 144 h 287"/>
                <a:gd name="T4" fmla="*/ 298 w 355"/>
                <a:gd name="T5" fmla="*/ 239 h 287"/>
                <a:gd name="T6" fmla="*/ 177 w 355"/>
                <a:gd name="T7" fmla="*/ 279 h 287"/>
                <a:gd name="T8" fmla="*/ 57 w 355"/>
                <a:gd name="T9" fmla="*/ 239 h 287"/>
                <a:gd name="T10" fmla="*/ 8 w 355"/>
                <a:gd name="T11" fmla="*/ 144 h 287"/>
                <a:gd name="T12" fmla="*/ 57 w 355"/>
                <a:gd name="T13" fmla="*/ 48 h 287"/>
                <a:gd name="T14" fmla="*/ 177 w 355"/>
                <a:gd name="T15" fmla="*/ 8 h 287"/>
                <a:gd name="T16" fmla="*/ 298 w 355"/>
                <a:gd name="T17" fmla="*/ 48 h 287"/>
                <a:gd name="T18" fmla="*/ 347 w 355"/>
                <a:gd name="T19" fmla="*/ 144 h 287"/>
                <a:gd name="T20" fmla="*/ 351 w 355"/>
                <a:gd name="T21" fmla="*/ 144 h 287"/>
                <a:gd name="T22" fmla="*/ 355 w 355"/>
                <a:gd name="T23" fmla="*/ 144 h 287"/>
                <a:gd name="T24" fmla="*/ 303 w 355"/>
                <a:gd name="T25" fmla="*/ 42 h 287"/>
                <a:gd name="T26" fmla="*/ 177 w 355"/>
                <a:gd name="T27" fmla="*/ 0 h 287"/>
                <a:gd name="T28" fmla="*/ 52 w 355"/>
                <a:gd name="T29" fmla="*/ 42 h 287"/>
                <a:gd name="T30" fmla="*/ 0 w 355"/>
                <a:gd name="T31" fmla="*/ 144 h 287"/>
                <a:gd name="T32" fmla="*/ 52 w 355"/>
                <a:gd name="T33" fmla="*/ 245 h 287"/>
                <a:gd name="T34" fmla="*/ 177 w 355"/>
                <a:gd name="T35" fmla="*/ 287 h 287"/>
                <a:gd name="T36" fmla="*/ 303 w 355"/>
                <a:gd name="T37" fmla="*/ 245 h 287"/>
                <a:gd name="T38" fmla="*/ 355 w 355"/>
                <a:gd name="T39" fmla="*/ 144 h 287"/>
                <a:gd name="T40" fmla="*/ 351 w 355"/>
                <a:gd name="T41" fmla="*/ 14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5" h="287">
                  <a:moveTo>
                    <a:pt x="351" y="144"/>
                  </a:moveTo>
                  <a:cubicBezTo>
                    <a:pt x="347" y="144"/>
                    <a:pt x="347" y="144"/>
                    <a:pt x="347" y="144"/>
                  </a:cubicBezTo>
                  <a:cubicBezTo>
                    <a:pt x="347" y="181"/>
                    <a:pt x="329" y="215"/>
                    <a:pt x="298" y="239"/>
                  </a:cubicBezTo>
                  <a:cubicBezTo>
                    <a:pt x="267" y="264"/>
                    <a:pt x="225" y="279"/>
                    <a:pt x="177" y="279"/>
                  </a:cubicBezTo>
                  <a:cubicBezTo>
                    <a:pt x="130" y="279"/>
                    <a:pt x="88" y="264"/>
                    <a:pt x="57" y="239"/>
                  </a:cubicBezTo>
                  <a:cubicBezTo>
                    <a:pt x="26" y="215"/>
                    <a:pt x="8" y="181"/>
                    <a:pt x="8" y="144"/>
                  </a:cubicBezTo>
                  <a:cubicBezTo>
                    <a:pt x="8" y="107"/>
                    <a:pt x="26" y="73"/>
                    <a:pt x="57" y="48"/>
                  </a:cubicBezTo>
                  <a:cubicBezTo>
                    <a:pt x="88" y="23"/>
                    <a:pt x="130" y="8"/>
                    <a:pt x="177" y="8"/>
                  </a:cubicBezTo>
                  <a:cubicBezTo>
                    <a:pt x="225" y="8"/>
                    <a:pt x="267" y="23"/>
                    <a:pt x="298" y="48"/>
                  </a:cubicBezTo>
                  <a:cubicBezTo>
                    <a:pt x="329" y="73"/>
                    <a:pt x="347" y="107"/>
                    <a:pt x="347" y="144"/>
                  </a:cubicBezTo>
                  <a:cubicBezTo>
                    <a:pt x="351" y="144"/>
                    <a:pt x="351" y="144"/>
                    <a:pt x="351" y="144"/>
                  </a:cubicBezTo>
                  <a:cubicBezTo>
                    <a:pt x="355" y="144"/>
                    <a:pt x="355" y="144"/>
                    <a:pt x="355" y="144"/>
                  </a:cubicBezTo>
                  <a:cubicBezTo>
                    <a:pt x="355" y="104"/>
                    <a:pt x="335" y="68"/>
                    <a:pt x="303" y="42"/>
                  </a:cubicBezTo>
                  <a:cubicBezTo>
                    <a:pt x="271" y="16"/>
                    <a:pt x="226" y="0"/>
                    <a:pt x="177" y="0"/>
                  </a:cubicBezTo>
                  <a:cubicBezTo>
                    <a:pt x="129" y="0"/>
                    <a:pt x="84" y="16"/>
                    <a:pt x="52" y="42"/>
                  </a:cubicBezTo>
                  <a:cubicBezTo>
                    <a:pt x="20" y="68"/>
                    <a:pt x="0" y="104"/>
                    <a:pt x="0" y="144"/>
                  </a:cubicBezTo>
                  <a:cubicBezTo>
                    <a:pt x="0" y="184"/>
                    <a:pt x="20" y="220"/>
                    <a:pt x="52" y="245"/>
                  </a:cubicBezTo>
                  <a:cubicBezTo>
                    <a:pt x="84" y="271"/>
                    <a:pt x="129" y="287"/>
                    <a:pt x="177" y="287"/>
                  </a:cubicBezTo>
                  <a:cubicBezTo>
                    <a:pt x="226" y="287"/>
                    <a:pt x="271" y="271"/>
                    <a:pt x="303" y="245"/>
                  </a:cubicBezTo>
                  <a:cubicBezTo>
                    <a:pt x="335" y="220"/>
                    <a:pt x="355" y="184"/>
                    <a:pt x="355" y="144"/>
                  </a:cubicBezTo>
                  <a:cubicBezTo>
                    <a:pt x="351" y="144"/>
                    <a:pt x="351" y="144"/>
                    <a:pt x="351" y="1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53">
              <a:extLst>
                <a:ext uri="{FF2B5EF4-FFF2-40B4-BE49-F238E27FC236}">
                  <a16:creationId xmlns:a16="http://schemas.microsoft.com/office/drawing/2014/main" id="{B6CD27AF-957E-459B-81E2-196D81FA4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3775" y="3346450"/>
              <a:ext cx="846138" cy="844550"/>
            </a:xfrm>
            <a:custGeom>
              <a:avLst/>
              <a:gdLst>
                <a:gd name="T0" fmla="*/ 283 w 287"/>
                <a:gd name="T1" fmla="*/ 144 h 287"/>
                <a:gd name="T2" fmla="*/ 279 w 287"/>
                <a:gd name="T3" fmla="*/ 144 h 287"/>
                <a:gd name="T4" fmla="*/ 239 w 287"/>
                <a:gd name="T5" fmla="*/ 240 h 287"/>
                <a:gd name="T6" fmla="*/ 143 w 287"/>
                <a:gd name="T7" fmla="*/ 279 h 287"/>
                <a:gd name="T8" fmla="*/ 48 w 287"/>
                <a:gd name="T9" fmla="*/ 240 h 287"/>
                <a:gd name="T10" fmla="*/ 8 w 287"/>
                <a:gd name="T11" fmla="*/ 144 h 287"/>
                <a:gd name="T12" fmla="*/ 48 w 287"/>
                <a:gd name="T13" fmla="*/ 48 h 287"/>
                <a:gd name="T14" fmla="*/ 143 w 287"/>
                <a:gd name="T15" fmla="*/ 8 h 287"/>
                <a:gd name="T16" fmla="*/ 239 w 287"/>
                <a:gd name="T17" fmla="*/ 48 h 287"/>
                <a:gd name="T18" fmla="*/ 279 w 287"/>
                <a:gd name="T19" fmla="*/ 144 h 287"/>
                <a:gd name="T20" fmla="*/ 283 w 287"/>
                <a:gd name="T21" fmla="*/ 144 h 287"/>
                <a:gd name="T22" fmla="*/ 287 w 287"/>
                <a:gd name="T23" fmla="*/ 144 h 287"/>
                <a:gd name="T24" fmla="*/ 143 w 287"/>
                <a:gd name="T25" fmla="*/ 0 h 287"/>
                <a:gd name="T26" fmla="*/ 0 w 287"/>
                <a:gd name="T27" fmla="*/ 144 h 287"/>
                <a:gd name="T28" fmla="*/ 143 w 287"/>
                <a:gd name="T29" fmla="*/ 287 h 287"/>
                <a:gd name="T30" fmla="*/ 287 w 287"/>
                <a:gd name="T31" fmla="*/ 144 h 287"/>
                <a:gd name="T32" fmla="*/ 283 w 287"/>
                <a:gd name="T33" fmla="*/ 14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7" h="287">
                  <a:moveTo>
                    <a:pt x="283" y="144"/>
                  </a:moveTo>
                  <a:cubicBezTo>
                    <a:pt x="279" y="144"/>
                    <a:pt x="279" y="144"/>
                    <a:pt x="279" y="144"/>
                  </a:cubicBezTo>
                  <a:cubicBezTo>
                    <a:pt x="279" y="181"/>
                    <a:pt x="264" y="215"/>
                    <a:pt x="239" y="240"/>
                  </a:cubicBezTo>
                  <a:cubicBezTo>
                    <a:pt x="215" y="264"/>
                    <a:pt x="181" y="279"/>
                    <a:pt x="143" y="279"/>
                  </a:cubicBezTo>
                  <a:cubicBezTo>
                    <a:pt x="106" y="279"/>
                    <a:pt x="72" y="264"/>
                    <a:pt x="48" y="240"/>
                  </a:cubicBezTo>
                  <a:cubicBezTo>
                    <a:pt x="23" y="215"/>
                    <a:pt x="8" y="181"/>
                    <a:pt x="8" y="144"/>
                  </a:cubicBezTo>
                  <a:cubicBezTo>
                    <a:pt x="8" y="106"/>
                    <a:pt x="23" y="72"/>
                    <a:pt x="48" y="48"/>
                  </a:cubicBezTo>
                  <a:cubicBezTo>
                    <a:pt x="72" y="23"/>
                    <a:pt x="106" y="8"/>
                    <a:pt x="143" y="8"/>
                  </a:cubicBezTo>
                  <a:cubicBezTo>
                    <a:pt x="181" y="8"/>
                    <a:pt x="215" y="23"/>
                    <a:pt x="239" y="48"/>
                  </a:cubicBezTo>
                  <a:cubicBezTo>
                    <a:pt x="264" y="72"/>
                    <a:pt x="279" y="106"/>
                    <a:pt x="279" y="144"/>
                  </a:cubicBezTo>
                  <a:cubicBezTo>
                    <a:pt x="283" y="144"/>
                    <a:pt x="283" y="144"/>
                    <a:pt x="283" y="144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87" y="64"/>
                    <a:pt x="223" y="0"/>
                    <a:pt x="143" y="0"/>
                  </a:cubicBezTo>
                  <a:cubicBezTo>
                    <a:pt x="64" y="0"/>
                    <a:pt x="0" y="64"/>
                    <a:pt x="0" y="144"/>
                  </a:cubicBezTo>
                  <a:cubicBezTo>
                    <a:pt x="0" y="223"/>
                    <a:pt x="64" y="287"/>
                    <a:pt x="143" y="287"/>
                  </a:cubicBezTo>
                  <a:cubicBezTo>
                    <a:pt x="223" y="287"/>
                    <a:pt x="287" y="223"/>
                    <a:pt x="287" y="144"/>
                  </a:cubicBezTo>
                  <a:cubicBezTo>
                    <a:pt x="283" y="144"/>
                    <a:pt x="283" y="144"/>
                    <a:pt x="283" y="1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Rectangle 54">
              <a:extLst>
                <a:ext uri="{FF2B5EF4-FFF2-40B4-BE49-F238E27FC236}">
                  <a16:creationId xmlns:a16="http://schemas.microsoft.com/office/drawing/2014/main" id="{3C323F85-D692-4423-BDB4-DC231E5E5F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3300" y="3759200"/>
              <a:ext cx="827088" cy="238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55">
              <a:extLst>
                <a:ext uri="{FF2B5EF4-FFF2-40B4-BE49-F238E27FC236}">
                  <a16:creationId xmlns:a16="http://schemas.microsoft.com/office/drawing/2014/main" id="{A8FA69EB-A9DD-4549-9937-9958893A56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3300" y="3759200"/>
              <a:ext cx="827088" cy="23813"/>
            </a:xfrm>
            <a:custGeom>
              <a:avLst/>
              <a:gdLst>
                <a:gd name="T0" fmla="*/ 0 w 521"/>
                <a:gd name="T1" fmla="*/ 15 h 15"/>
                <a:gd name="T2" fmla="*/ 521 w 521"/>
                <a:gd name="T3" fmla="*/ 15 h 15"/>
                <a:gd name="T4" fmla="*/ 521 w 521"/>
                <a:gd name="T5" fmla="*/ 0 h 15"/>
                <a:gd name="T6" fmla="*/ 0 w 521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" h="15">
                  <a:moveTo>
                    <a:pt x="0" y="15"/>
                  </a:moveTo>
                  <a:lnTo>
                    <a:pt x="521" y="15"/>
                  </a:lnTo>
                  <a:lnTo>
                    <a:pt x="52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Rectangle 56">
              <a:extLst>
                <a:ext uri="{FF2B5EF4-FFF2-40B4-BE49-F238E27FC236}">
                  <a16:creationId xmlns:a16="http://schemas.microsoft.com/office/drawing/2014/main" id="{2CFB40D5-62AA-45DE-8D58-E2CD9D458B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3350" y="3354388"/>
              <a:ext cx="23813" cy="7985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57">
              <a:extLst>
                <a:ext uri="{FF2B5EF4-FFF2-40B4-BE49-F238E27FC236}">
                  <a16:creationId xmlns:a16="http://schemas.microsoft.com/office/drawing/2014/main" id="{107F7E2C-A08B-47E4-A054-7808236EE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3350" y="3354388"/>
              <a:ext cx="23813" cy="798513"/>
            </a:xfrm>
            <a:custGeom>
              <a:avLst/>
              <a:gdLst>
                <a:gd name="T0" fmla="*/ 0 w 15"/>
                <a:gd name="T1" fmla="*/ 0 h 503"/>
                <a:gd name="T2" fmla="*/ 0 w 15"/>
                <a:gd name="T3" fmla="*/ 503 h 503"/>
                <a:gd name="T4" fmla="*/ 15 w 15"/>
                <a:gd name="T5" fmla="*/ 503 h 503"/>
                <a:gd name="T6" fmla="*/ 15 w 15"/>
                <a:gd name="T7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03">
                  <a:moveTo>
                    <a:pt x="0" y="0"/>
                  </a:moveTo>
                  <a:lnTo>
                    <a:pt x="0" y="503"/>
                  </a:lnTo>
                  <a:lnTo>
                    <a:pt x="15" y="503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58">
              <a:extLst>
                <a:ext uri="{FF2B5EF4-FFF2-40B4-BE49-F238E27FC236}">
                  <a16:creationId xmlns:a16="http://schemas.microsoft.com/office/drawing/2014/main" id="{9DA38B1C-D54C-44A5-95E2-6798CB44AF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225" y="2444750"/>
              <a:ext cx="641350" cy="195263"/>
            </a:xfrm>
            <a:custGeom>
              <a:avLst/>
              <a:gdLst>
                <a:gd name="T0" fmla="*/ 404 w 404"/>
                <a:gd name="T1" fmla="*/ 0 h 123"/>
                <a:gd name="T2" fmla="*/ 0 w 404"/>
                <a:gd name="T3" fmla="*/ 0 h 123"/>
                <a:gd name="T4" fmla="*/ 202 w 404"/>
                <a:gd name="T5" fmla="*/ 123 h 123"/>
                <a:gd name="T6" fmla="*/ 404 w 404"/>
                <a:gd name="T7" fmla="*/ 0 h 123"/>
                <a:gd name="T8" fmla="*/ 404 w 404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123">
                  <a:moveTo>
                    <a:pt x="404" y="0"/>
                  </a:moveTo>
                  <a:lnTo>
                    <a:pt x="0" y="0"/>
                  </a:lnTo>
                  <a:lnTo>
                    <a:pt x="202" y="123"/>
                  </a:lnTo>
                  <a:lnTo>
                    <a:pt x="404" y="0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59">
              <a:extLst>
                <a:ext uri="{FF2B5EF4-FFF2-40B4-BE49-F238E27FC236}">
                  <a16:creationId xmlns:a16="http://schemas.microsoft.com/office/drawing/2014/main" id="{EC631F64-A514-4672-9DD5-625F799FD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225" y="2230438"/>
              <a:ext cx="641350" cy="214313"/>
            </a:xfrm>
            <a:custGeom>
              <a:avLst/>
              <a:gdLst>
                <a:gd name="T0" fmla="*/ 0 w 404"/>
                <a:gd name="T1" fmla="*/ 135 h 135"/>
                <a:gd name="T2" fmla="*/ 202 w 404"/>
                <a:gd name="T3" fmla="*/ 0 h 135"/>
                <a:gd name="T4" fmla="*/ 404 w 404"/>
                <a:gd name="T5" fmla="*/ 135 h 135"/>
                <a:gd name="T6" fmla="*/ 0 w 404"/>
                <a:gd name="T7" fmla="*/ 135 h 135"/>
                <a:gd name="T8" fmla="*/ 0 w 404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135">
                  <a:moveTo>
                    <a:pt x="0" y="135"/>
                  </a:moveTo>
                  <a:lnTo>
                    <a:pt x="202" y="0"/>
                  </a:lnTo>
                  <a:lnTo>
                    <a:pt x="404" y="135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60">
              <a:extLst>
                <a:ext uri="{FF2B5EF4-FFF2-40B4-BE49-F238E27FC236}">
                  <a16:creationId xmlns:a16="http://schemas.microsoft.com/office/drawing/2014/main" id="{9876C930-9AEC-4601-B34E-47216C41A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4000" y="2193925"/>
              <a:ext cx="430213" cy="509588"/>
            </a:xfrm>
            <a:custGeom>
              <a:avLst/>
              <a:gdLst>
                <a:gd name="T0" fmla="*/ 271 w 271"/>
                <a:gd name="T1" fmla="*/ 321 h 321"/>
                <a:gd name="T2" fmla="*/ 0 w 271"/>
                <a:gd name="T3" fmla="*/ 321 h 321"/>
                <a:gd name="T4" fmla="*/ 0 w 271"/>
                <a:gd name="T5" fmla="*/ 0 h 321"/>
                <a:gd name="T6" fmla="*/ 271 w 271"/>
                <a:gd name="T7" fmla="*/ 0 h 321"/>
                <a:gd name="T8" fmla="*/ 271 w 271"/>
                <a:gd name="T9" fmla="*/ 321 h 321"/>
                <a:gd name="T10" fmla="*/ 271 w 271"/>
                <a:gd name="T11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1" h="321">
                  <a:moveTo>
                    <a:pt x="271" y="321"/>
                  </a:moveTo>
                  <a:lnTo>
                    <a:pt x="0" y="321"/>
                  </a:lnTo>
                  <a:lnTo>
                    <a:pt x="0" y="0"/>
                  </a:lnTo>
                  <a:lnTo>
                    <a:pt x="271" y="0"/>
                  </a:lnTo>
                  <a:lnTo>
                    <a:pt x="271" y="321"/>
                  </a:lnTo>
                  <a:lnTo>
                    <a:pt x="271" y="321"/>
                  </a:lnTo>
                  <a:close/>
                </a:path>
              </a:pathLst>
            </a:custGeom>
            <a:solidFill>
              <a:srgbClr val="55DA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61">
              <a:extLst>
                <a:ext uri="{FF2B5EF4-FFF2-40B4-BE49-F238E27FC236}">
                  <a16:creationId xmlns:a16="http://schemas.microsoft.com/office/drawing/2014/main" id="{88405961-6E4C-4410-B084-3A1BF01EB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225" y="2444750"/>
              <a:ext cx="320675" cy="388938"/>
            </a:xfrm>
            <a:custGeom>
              <a:avLst/>
              <a:gdLst>
                <a:gd name="T0" fmla="*/ 0 w 202"/>
                <a:gd name="T1" fmla="*/ 0 h 245"/>
                <a:gd name="T2" fmla="*/ 0 w 202"/>
                <a:gd name="T3" fmla="*/ 245 h 245"/>
                <a:gd name="T4" fmla="*/ 202 w 202"/>
                <a:gd name="T5" fmla="*/ 123 h 245"/>
                <a:gd name="T6" fmla="*/ 0 w 202"/>
                <a:gd name="T7" fmla="*/ 0 h 245"/>
                <a:gd name="T8" fmla="*/ 0 w 202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45">
                  <a:moveTo>
                    <a:pt x="0" y="0"/>
                  </a:moveTo>
                  <a:lnTo>
                    <a:pt x="0" y="245"/>
                  </a:lnTo>
                  <a:lnTo>
                    <a:pt x="202" y="1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62">
              <a:extLst>
                <a:ext uri="{FF2B5EF4-FFF2-40B4-BE49-F238E27FC236}">
                  <a16:creationId xmlns:a16="http://schemas.microsoft.com/office/drawing/2014/main" id="{24223F48-5CF3-4AE9-A3DD-C63F0F705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225" y="2640013"/>
              <a:ext cx="641350" cy="193675"/>
            </a:xfrm>
            <a:custGeom>
              <a:avLst/>
              <a:gdLst>
                <a:gd name="T0" fmla="*/ 0 w 404"/>
                <a:gd name="T1" fmla="*/ 122 h 122"/>
                <a:gd name="T2" fmla="*/ 404 w 404"/>
                <a:gd name="T3" fmla="*/ 122 h 122"/>
                <a:gd name="T4" fmla="*/ 202 w 404"/>
                <a:gd name="T5" fmla="*/ 0 h 122"/>
                <a:gd name="T6" fmla="*/ 0 w 404"/>
                <a:gd name="T7" fmla="*/ 122 h 122"/>
                <a:gd name="T8" fmla="*/ 0 w 404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122">
                  <a:moveTo>
                    <a:pt x="0" y="122"/>
                  </a:moveTo>
                  <a:lnTo>
                    <a:pt x="404" y="122"/>
                  </a:lnTo>
                  <a:lnTo>
                    <a:pt x="202" y="0"/>
                  </a:lnTo>
                  <a:lnTo>
                    <a:pt x="0" y="122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63">
              <a:extLst>
                <a:ext uri="{FF2B5EF4-FFF2-40B4-BE49-F238E27FC236}">
                  <a16:creationId xmlns:a16="http://schemas.microsoft.com/office/drawing/2014/main" id="{24D46C1F-49F5-46CF-A509-283E7C03FB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9900" y="2444750"/>
              <a:ext cx="320675" cy="388938"/>
            </a:xfrm>
            <a:custGeom>
              <a:avLst/>
              <a:gdLst>
                <a:gd name="T0" fmla="*/ 0 w 202"/>
                <a:gd name="T1" fmla="*/ 123 h 245"/>
                <a:gd name="T2" fmla="*/ 202 w 202"/>
                <a:gd name="T3" fmla="*/ 245 h 245"/>
                <a:gd name="T4" fmla="*/ 202 w 202"/>
                <a:gd name="T5" fmla="*/ 0 h 245"/>
                <a:gd name="T6" fmla="*/ 0 w 202"/>
                <a:gd name="T7" fmla="*/ 123 h 245"/>
                <a:gd name="T8" fmla="*/ 0 w 202"/>
                <a:gd name="T9" fmla="*/ 12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45">
                  <a:moveTo>
                    <a:pt x="0" y="123"/>
                  </a:moveTo>
                  <a:lnTo>
                    <a:pt x="202" y="245"/>
                  </a:lnTo>
                  <a:lnTo>
                    <a:pt x="202" y="0"/>
                  </a:lnTo>
                  <a:lnTo>
                    <a:pt x="0" y="123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CD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64">
              <a:extLst>
                <a:ext uri="{FF2B5EF4-FFF2-40B4-BE49-F238E27FC236}">
                  <a16:creationId xmlns:a16="http://schemas.microsoft.com/office/drawing/2014/main" id="{28F74E76-7A9E-42CC-ADBC-524334ABF8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8450" y="2274888"/>
              <a:ext cx="198438" cy="22225"/>
            </a:xfrm>
            <a:custGeom>
              <a:avLst/>
              <a:gdLst>
                <a:gd name="T0" fmla="*/ 4 w 67"/>
                <a:gd name="T1" fmla="*/ 8 h 8"/>
                <a:gd name="T2" fmla="*/ 63 w 67"/>
                <a:gd name="T3" fmla="*/ 8 h 8"/>
                <a:gd name="T4" fmla="*/ 67 w 67"/>
                <a:gd name="T5" fmla="*/ 4 h 8"/>
                <a:gd name="T6" fmla="*/ 63 w 67"/>
                <a:gd name="T7" fmla="*/ 0 h 8"/>
                <a:gd name="T8" fmla="*/ 4 w 67"/>
                <a:gd name="T9" fmla="*/ 0 h 8"/>
                <a:gd name="T10" fmla="*/ 0 w 67"/>
                <a:gd name="T11" fmla="*/ 4 h 8"/>
                <a:gd name="T12" fmla="*/ 4 w 67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">
                  <a:moveTo>
                    <a:pt x="4" y="8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6" y="8"/>
                    <a:pt x="67" y="7"/>
                    <a:pt x="67" y="4"/>
                  </a:cubicBezTo>
                  <a:cubicBezTo>
                    <a:pt x="67" y="2"/>
                    <a:pt x="66" y="0"/>
                    <a:pt x="6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65">
              <a:extLst>
                <a:ext uri="{FF2B5EF4-FFF2-40B4-BE49-F238E27FC236}">
                  <a16:creationId xmlns:a16="http://schemas.microsoft.com/office/drawing/2014/main" id="{F207AB76-407B-40B7-9ABA-3189AB469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8450" y="2324100"/>
              <a:ext cx="344488" cy="23813"/>
            </a:xfrm>
            <a:custGeom>
              <a:avLst/>
              <a:gdLst>
                <a:gd name="T0" fmla="*/ 4 w 117"/>
                <a:gd name="T1" fmla="*/ 8 h 8"/>
                <a:gd name="T2" fmla="*/ 113 w 117"/>
                <a:gd name="T3" fmla="*/ 8 h 8"/>
                <a:gd name="T4" fmla="*/ 117 w 117"/>
                <a:gd name="T5" fmla="*/ 4 h 8"/>
                <a:gd name="T6" fmla="*/ 113 w 117"/>
                <a:gd name="T7" fmla="*/ 0 h 8"/>
                <a:gd name="T8" fmla="*/ 4 w 117"/>
                <a:gd name="T9" fmla="*/ 0 h 8"/>
                <a:gd name="T10" fmla="*/ 0 w 117"/>
                <a:gd name="T11" fmla="*/ 4 h 8"/>
                <a:gd name="T12" fmla="*/ 4 w 117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8">
                  <a:moveTo>
                    <a:pt x="4" y="8"/>
                  </a:moveTo>
                  <a:cubicBezTo>
                    <a:pt x="113" y="8"/>
                    <a:pt x="113" y="8"/>
                    <a:pt x="113" y="8"/>
                  </a:cubicBezTo>
                  <a:cubicBezTo>
                    <a:pt x="115" y="8"/>
                    <a:pt x="117" y="6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66">
              <a:extLst>
                <a:ext uri="{FF2B5EF4-FFF2-40B4-BE49-F238E27FC236}">
                  <a16:creationId xmlns:a16="http://schemas.microsoft.com/office/drawing/2014/main" id="{F859F54E-DA0D-4AF7-ADBE-78318CA29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8450" y="2374900"/>
              <a:ext cx="344488" cy="22225"/>
            </a:xfrm>
            <a:custGeom>
              <a:avLst/>
              <a:gdLst>
                <a:gd name="T0" fmla="*/ 4 w 117"/>
                <a:gd name="T1" fmla="*/ 8 h 8"/>
                <a:gd name="T2" fmla="*/ 113 w 117"/>
                <a:gd name="T3" fmla="*/ 8 h 8"/>
                <a:gd name="T4" fmla="*/ 117 w 117"/>
                <a:gd name="T5" fmla="*/ 4 h 8"/>
                <a:gd name="T6" fmla="*/ 113 w 117"/>
                <a:gd name="T7" fmla="*/ 0 h 8"/>
                <a:gd name="T8" fmla="*/ 4 w 117"/>
                <a:gd name="T9" fmla="*/ 0 h 8"/>
                <a:gd name="T10" fmla="*/ 0 w 117"/>
                <a:gd name="T11" fmla="*/ 4 h 8"/>
                <a:gd name="T12" fmla="*/ 4 w 117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8">
                  <a:moveTo>
                    <a:pt x="4" y="8"/>
                  </a:moveTo>
                  <a:cubicBezTo>
                    <a:pt x="113" y="8"/>
                    <a:pt x="113" y="8"/>
                    <a:pt x="113" y="8"/>
                  </a:cubicBezTo>
                  <a:cubicBezTo>
                    <a:pt x="115" y="8"/>
                    <a:pt x="117" y="6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67">
              <a:extLst>
                <a:ext uri="{FF2B5EF4-FFF2-40B4-BE49-F238E27FC236}">
                  <a16:creationId xmlns:a16="http://schemas.microsoft.com/office/drawing/2014/main" id="{E372D32B-86D0-4D98-B80C-E340FB973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8450" y="2424113"/>
              <a:ext cx="344488" cy="23813"/>
            </a:xfrm>
            <a:custGeom>
              <a:avLst/>
              <a:gdLst>
                <a:gd name="T0" fmla="*/ 4 w 117"/>
                <a:gd name="T1" fmla="*/ 8 h 8"/>
                <a:gd name="T2" fmla="*/ 113 w 117"/>
                <a:gd name="T3" fmla="*/ 8 h 8"/>
                <a:gd name="T4" fmla="*/ 117 w 117"/>
                <a:gd name="T5" fmla="*/ 4 h 8"/>
                <a:gd name="T6" fmla="*/ 113 w 117"/>
                <a:gd name="T7" fmla="*/ 0 h 8"/>
                <a:gd name="T8" fmla="*/ 4 w 117"/>
                <a:gd name="T9" fmla="*/ 0 h 8"/>
                <a:gd name="T10" fmla="*/ 0 w 117"/>
                <a:gd name="T11" fmla="*/ 4 h 8"/>
                <a:gd name="T12" fmla="*/ 4 w 117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8">
                  <a:moveTo>
                    <a:pt x="4" y="8"/>
                  </a:moveTo>
                  <a:cubicBezTo>
                    <a:pt x="113" y="8"/>
                    <a:pt x="113" y="8"/>
                    <a:pt x="113" y="8"/>
                  </a:cubicBezTo>
                  <a:cubicBezTo>
                    <a:pt x="115" y="8"/>
                    <a:pt x="117" y="6"/>
                    <a:pt x="117" y="4"/>
                  </a:cubicBezTo>
                  <a:cubicBezTo>
                    <a:pt x="117" y="1"/>
                    <a:pt x="115" y="0"/>
                    <a:pt x="1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68">
              <a:extLst>
                <a:ext uri="{FF2B5EF4-FFF2-40B4-BE49-F238E27FC236}">
                  <a16:creationId xmlns:a16="http://schemas.microsoft.com/office/drawing/2014/main" id="{073025EC-847A-4CFC-8512-B064D0D10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5313" y="2468563"/>
              <a:ext cx="460375" cy="712788"/>
            </a:xfrm>
            <a:custGeom>
              <a:avLst/>
              <a:gdLst>
                <a:gd name="T0" fmla="*/ 19 w 156"/>
                <a:gd name="T1" fmla="*/ 240 h 242"/>
                <a:gd name="T2" fmla="*/ 41 w 156"/>
                <a:gd name="T3" fmla="*/ 230 h 242"/>
                <a:gd name="T4" fmla="*/ 151 w 156"/>
                <a:gd name="T5" fmla="*/ 33 h 242"/>
                <a:gd name="T6" fmla="*/ 143 w 156"/>
                <a:gd name="T7" fmla="*/ 5 h 242"/>
                <a:gd name="T8" fmla="*/ 115 w 156"/>
                <a:gd name="T9" fmla="*/ 13 h 242"/>
                <a:gd name="T10" fmla="*/ 5 w 156"/>
                <a:gd name="T11" fmla="*/ 210 h 242"/>
                <a:gd name="T12" fmla="*/ 13 w 156"/>
                <a:gd name="T13" fmla="*/ 238 h 242"/>
                <a:gd name="T14" fmla="*/ 19 w 156"/>
                <a:gd name="T15" fmla="*/ 24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42">
                  <a:moveTo>
                    <a:pt x="19" y="240"/>
                  </a:moveTo>
                  <a:cubicBezTo>
                    <a:pt x="28" y="242"/>
                    <a:pt x="36" y="238"/>
                    <a:pt x="41" y="230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6" y="23"/>
                    <a:pt x="153" y="11"/>
                    <a:pt x="143" y="5"/>
                  </a:cubicBezTo>
                  <a:cubicBezTo>
                    <a:pt x="133" y="0"/>
                    <a:pt x="121" y="3"/>
                    <a:pt x="115" y="13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0" y="220"/>
                    <a:pt x="3" y="232"/>
                    <a:pt x="13" y="238"/>
                  </a:cubicBezTo>
                  <a:cubicBezTo>
                    <a:pt x="15" y="239"/>
                    <a:pt x="17" y="240"/>
                    <a:pt x="19" y="240"/>
                  </a:cubicBezTo>
                </a:path>
              </a:pathLst>
            </a:custGeom>
            <a:solidFill>
              <a:srgbClr val="F36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69">
              <a:extLst>
                <a:ext uri="{FF2B5EF4-FFF2-40B4-BE49-F238E27FC236}">
                  <a16:creationId xmlns:a16="http://schemas.microsoft.com/office/drawing/2014/main" id="{E0913400-D954-4248-A956-8F85DA479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1663" y="2660650"/>
              <a:ext cx="385763" cy="514350"/>
            </a:xfrm>
            <a:custGeom>
              <a:avLst/>
              <a:gdLst>
                <a:gd name="T0" fmla="*/ 21 w 131"/>
                <a:gd name="T1" fmla="*/ 175 h 175"/>
                <a:gd name="T2" fmla="*/ 17 w 131"/>
                <a:gd name="T3" fmla="*/ 175 h 175"/>
                <a:gd name="T4" fmla="*/ 11 w 131"/>
                <a:gd name="T5" fmla="*/ 173 h 175"/>
                <a:gd name="T6" fmla="*/ 0 w 131"/>
                <a:gd name="T7" fmla="*/ 155 h 175"/>
                <a:gd name="T8" fmla="*/ 3 w 131"/>
                <a:gd name="T9" fmla="*/ 145 h 175"/>
                <a:gd name="T10" fmla="*/ 84 w 131"/>
                <a:gd name="T11" fmla="*/ 0 h 175"/>
                <a:gd name="T12" fmla="*/ 131 w 131"/>
                <a:gd name="T13" fmla="*/ 0 h 175"/>
                <a:gd name="T14" fmla="*/ 39 w 131"/>
                <a:gd name="T15" fmla="*/ 165 h 175"/>
                <a:gd name="T16" fmla="*/ 21 w 131"/>
                <a:gd name="T1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75">
                  <a:moveTo>
                    <a:pt x="21" y="175"/>
                  </a:moveTo>
                  <a:cubicBezTo>
                    <a:pt x="20" y="175"/>
                    <a:pt x="18" y="175"/>
                    <a:pt x="17" y="175"/>
                  </a:cubicBezTo>
                  <a:cubicBezTo>
                    <a:pt x="15" y="175"/>
                    <a:pt x="13" y="174"/>
                    <a:pt x="11" y="173"/>
                  </a:cubicBezTo>
                  <a:cubicBezTo>
                    <a:pt x="4" y="169"/>
                    <a:pt x="0" y="162"/>
                    <a:pt x="0" y="155"/>
                  </a:cubicBezTo>
                  <a:cubicBezTo>
                    <a:pt x="0" y="152"/>
                    <a:pt x="1" y="148"/>
                    <a:pt x="3" y="145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35" y="172"/>
                    <a:pt x="28" y="175"/>
                    <a:pt x="21" y="175"/>
                  </a:cubicBezTo>
                </a:path>
              </a:pathLst>
            </a:custGeom>
            <a:solidFill>
              <a:srgbClr val="2A52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70">
              <a:extLst>
                <a:ext uri="{FF2B5EF4-FFF2-40B4-BE49-F238E27FC236}">
                  <a16:creationId xmlns:a16="http://schemas.microsoft.com/office/drawing/2014/main" id="{8E1F2606-6130-459A-A441-BCBE86341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613" y="2011363"/>
              <a:ext cx="846138" cy="1004888"/>
            </a:xfrm>
            <a:custGeom>
              <a:avLst/>
              <a:gdLst>
                <a:gd name="T0" fmla="*/ 42 w 287"/>
                <a:gd name="T1" fmla="*/ 16 h 341"/>
                <a:gd name="T2" fmla="*/ 287 w 287"/>
                <a:gd name="T3" fmla="*/ 120 h 341"/>
                <a:gd name="T4" fmla="*/ 287 w 287"/>
                <a:gd name="T5" fmla="*/ 136 h 341"/>
                <a:gd name="T6" fmla="*/ 287 w 287"/>
                <a:gd name="T7" fmla="*/ 205 h 341"/>
                <a:gd name="T8" fmla="*/ 287 w 287"/>
                <a:gd name="T9" fmla="*/ 220 h 341"/>
                <a:gd name="T10" fmla="*/ 42 w 287"/>
                <a:gd name="T11" fmla="*/ 325 h 341"/>
                <a:gd name="T12" fmla="*/ 1 w 287"/>
                <a:gd name="T13" fmla="*/ 341 h 341"/>
                <a:gd name="T14" fmla="*/ 0 w 287"/>
                <a:gd name="T15" fmla="*/ 341 h 341"/>
                <a:gd name="T16" fmla="*/ 0 w 287"/>
                <a:gd name="T17" fmla="*/ 205 h 341"/>
                <a:gd name="T18" fmla="*/ 0 w 287"/>
                <a:gd name="T19" fmla="*/ 136 h 341"/>
                <a:gd name="T20" fmla="*/ 0 w 287"/>
                <a:gd name="T21" fmla="*/ 0 h 341"/>
                <a:gd name="T22" fmla="*/ 1 w 287"/>
                <a:gd name="T23" fmla="*/ 0 h 341"/>
                <a:gd name="T24" fmla="*/ 42 w 287"/>
                <a:gd name="T25" fmla="*/ 16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7" h="341">
                  <a:moveTo>
                    <a:pt x="42" y="16"/>
                  </a:moveTo>
                  <a:cubicBezTo>
                    <a:pt x="167" y="131"/>
                    <a:pt x="287" y="120"/>
                    <a:pt x="287" y="120"/>
                  </a:cubicBezTo>
                  <a:cubicBezTo>
                    <a:pt x="287" y="136"/>
                    <a:pt x="287" y="136"/>
                    <a:pt x="287" y="136"/>
                  </a:cubicBezTo>
                  <a:cubicBezTo>
                    <a:pt x="287" y="205"/>
                    <a:pt x="287" y="205"/>
                    <a:pt x="287" y="205"/>
                  </a:cubicBezTo>
                  <a:cubicBezTo>
                    <a:pt x="287" y="220"/>
                    <a:pt x="287" y="220"/>
                    <a:pt x="287" y="220"/>
                  </a:cubicBezTo>
                  <a:cubicBezTo>
                    <a:pt x="287" y="220"/>
                    <a:pt x="167" y="210"/>
                    <a:pt x="42" y="325"/>
                  </a:cubicBezTo>
                  <a:cubicBezTo>
                    <a:pt x="30" y="335"/>
                    <a:pt x="16" y="341"/>
                    <a:pt x="1" y="341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6" y="0"/>
                    <a:pt x="30" y="5"/>
                    <a:pt x="42" y="16"/>
                  </a:cubicBezTo>
                </a:path>
              </a:pathLst>
            </a:custGeom>
            <a:solidFill>
              <a:srgbClr val="CD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71">
              <a:extLst>
                <a:ext uri="{FF2B5EF4-FFF2-40B4-BE49-F238E27FC236}">
                  <a16:creationId xmlns:a16="http://schemas.microsoft.com/office/drawing/2014/main" id="{6CC93CAC-B376-442C-BE8C-98A0E6362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8" y="30162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4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72">
              <a:extLst>
                <a:ext uri="{FF2B5EF4-FFF2-40B4-BE49-F238E27FC236}">
                  <a16:creationId xmlns:a16="http://schemas.microsoft.com/office/drawing/2014/main" id="{EAC06B42-0288-4B06-B9E6-7161C3636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8" y="30162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4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73">
              <a:extLst>
                <a:ext uri="{FF2B5EF4-FFF2-40B4-BE49-F238E27FC236}">
                  <a16:creationId xmlns:a16="http://schemas.microsoft.com/office/drawing/2014/main" id="{90A6123C-75E4-4BB4-BA24-6AB145A48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8" y="30162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4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74">
              <a:extLst>
                <a:ext uri="{FF2B5EF4-FFF2-40B4-BE49-F238E27FC236}">
                  <a16:creationId xmlns:a16="http://schemas.microsoft.com/office/drawing/2014/main" id="{E7B48888-BC9D-4D5B-A253-D15BE718D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8" y="2513013"/>
              <a:ext cx="842963" cy="503238"/>
            </a:xfrm>
            <a:custGeom>
              <a:avLst/>
              <a:gdLst>
                <a:gd name="T0" fmla="*/ 0 w 286"/>
                <a:gd name="T1" fmla="*/ 171 h 171"/>
                <a:gd name="T2" fmla="*/ 26 w 286"/>
                <a:gd name="T3" fmla="*/ 165 h 171"/>
                <a:gd name="T4" fmla="*/ 51 w 286"/>
                <a:gd name="T5" fmla="*/ 0 h 171"/>
                <a:gd name="T6" fmla="*/ 51 w 286"/>
                <a:gd name="T7" fmla="*/ 0 h 171"/>
                <a:gd name="T8" fmla="*/ 286 w 286"/>
                <a:gd name="T9" fmla="*/ 0 h 171"/>
                <a:gd name="T10" fmla="*/ 286 w 286"/>
                <a:gd name="T11" fmla="*/ 35 h 171"/>
                <a:gd name="T12" fmla="*/ 286 w 286"/>
                <a:gd name="T13" fmla="*/ 40 h 171"/>
                <a:gd name="T14" fmla="*/ 286 w 286"/>
                <a:gd name="T15" fmla="*/ 50 h 171"/>
                <a:gd name="T16" fmla="*/ 278 w 286"/>
                <a:gd name="T17" fmla="*/ 50 h 171"/>
                <a:gd name="T18" fmla="*/ 276 w 286"/>
                <a:gd name="T19" fmla="*/ 50 h 171"/>
                <a:gd name="T20" fmla="*/ 104 w 286"/>
                <a:gd name="T21" fmla="*/ 106 h 171"/>
                <a:gd name="T22" fmla="*/ 41 w 286"/>
                <a:gd name="T23" fmla="*/ 155 h 171"/>
                <a:gd name="T24" fmla="*/ 11 w 286"/>
                <a:gd name="T25" fmla="*/ 170 h 171"/>
                <a:gd name="T26" fmla="*/ 0 w 286"/>
                <a:gd name="T27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6" h="171">
                  <a:moveTo>
                    <a:pt x="0" y="171"/>
                  </a:moveTo>
                  <a:cubicBezTo>
                    <a:pt x="10" y="171"/>
                    <a:pt x="18" y="169"/>
                    <a:pt x="26" y="165"/>
                  </a:cubicBezTo>
                  <a:cubicBezTo>
                    <a:pt x="41" y="130"/>
                    <a:pt x="51" y="7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286" y="35"/>
                    <a:pt x="286" y="35"/>
                    <a:pt x="286" y="35"/>
                  </a:cubicBezTo>
                  <a:cubicBezTo>
                    <a:pt x="286" y="40"/>
                    <a:pt x="286" y="40"/>
                    <a:pt x="286" y="40"/>
                  </a:cubicBezTo>
                  <a:cubicBezTo>
                    <a:pt x="286" y="50"/>
                    <a:pt x="286" y="50"/>
                    <a:pt x="286" y="50"/>
                  </a:cubicBezTo>
                  <a:cubicBezTo>
                    <a:pt x="286" y="50"/>
                    <a:pt x="283" y="50"/>
                    <a:pt x="278" y="50"/>
                  </a:cubicBezTo>
                  <a:cubicBezTo>
                    <a:pt x="277" y="50"/>
                    <a:pt x="277" y="50"/>
                    <a:pt x="276" y="50"/>
                  </a:cubicBezTo>
                  <a:cubicBezTo>
                    <a:pt x="251" y="50"/>
                    <a:pt x="183" y="56"/>
                    <a:pt x="104" y="106"/>
                  </a:cubicBezTo>
                  <a:cubicBezTo>
                    <a:pt x="84" y="119"/>
                    <a:pt x="62" y="135"/>
                    <a:pt x="41" y="155"/>
                  </a:cubicBezTo>
                  <a:cubicBezTo>
                    <a:pt x="32" y="163"/>
                    <a:pt x="22" y="168"/>
                    <a:pt x="11" y="170"/>
                  </a:cubicBezTo>
                  <a:cubicBezTo>
                    <a:pt x="8" y="171"/>
                    <a:pt x="4" y="171"/>
                    <a:pt x="0" y="171"/>
                  </a:cubicBezTo>
                </a:path>
              </a:pathLst>
            </a:custGeom>
            <a:solidFill>
              <a:srgbClr val="F2F4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75">
              <a:extLst>
                <a:ext uri="{FF2B5EF4-FFF2-40B4-BE49-F238E27FC236}">
                  <a16:creationId xmlns:a16="http://schemas.microsoft.com/office/drawing/2014/main" id="{58B41AD1-B0ED-4166-A9BB-DE962D78C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3750" y="2365375"/>
              <a:ext cx="296863" cy="295275"/>
            </a:xfrm>
            <a:custGeom>
              <a:avLst/>
              <a:gdLst>
                <a:gd name="T0" fmla="*/ 0 w 101"/>
                <a:gd name="T1" fmla="*/ 0 h 100"/>
                <a:gd name="T2" fmla="*/ 0 w 101"/>
                <a:gd name="T3" fmla="*/ 100 h 100"/>
                <a:gd name="T4" fmla="*/ 79 w 101"/>
                <a:gd name="T5" fmla="*/ 100 h 100"/>
                <a:gd name="T6" fmla="*/ 101 w 101"/>
                <a:gd name="T7" fmla="*/ 79 h 100"/>
                <a:gd name="T8" fmla="*/ 101 w 101"/>
                <a:gd name="T9" fmla="*/ 22 h 100"/>
                <a:gd name="T10" fmla="*/ 79 w 101"/>
                <a:gd name="T11" fmla="*/ 0 h 100"/>
                <a:gd name="T12" fmla="*/ 0 w 101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00">
                  <a:moveTo>
                    <a:pt x="0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91" y="100"/>
                    <a:pt x="101" y="91"/>
                    <a:pt x="101" y="79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10"/>
                    <a:pt x="91" y="0"/>
                    <a:pt x="79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E66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76">
              <a:extLst>
                <a:ext uri="{FF2B5EF4-FFF2-40B4-BE49-F238E27FC236}">
                  <a16:creationId xmlns:a16="http://schemas.microsoft.com/office/drawing/2014/main" id="{9257D0C9-A9B9-422D-ABCE-9BCC9050A1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0788" y="30162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2DB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77">
              <a:extLst>
                <a:ext uri="{FF2B5EF4-FFF2-40B4-BE49-F238E27FC236}">
                  <a16:creationId xmlns:a16="http://schemas.microsoft.com/office/drawing/2014/main" id="{1CDC664D-CEB4-4899-9A87-FFA2D59B24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0788" y="2011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8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78">
              <a:extLst>
                <a:ext uri="{FF2B5EF4-FFF2-40B4-BE49-F238E27FC236}">
                  <a16:creationId xmlns:a16="http://schemas.microsoft.com/office/drawing/2014/main" id="{FA038B4C-2DF1-4498-86B1-F011BEBEC9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613" y="2011363"/>
              <a:ext cx="153988" cy="501650"/>
            </a:xfrm>
            <a:custGeom>
              <a:avLst/>
              <a:gdLst>
                <a:gd name="T0" fmla="*/ 52 w 52"/>
                <a:gd name="T1" fmla="*/ 170 h 170"/>
                <a:gd name="T2" fmla="*/ 0 w 52"/>
                <a:gd name="T3" fmla="*/ 170 h 170"/>
                <a:gd name="T4" fmla="*/ 0 w 52"/>
                <a:gd name="T5" fmla="*/ 136 h 170"/>
                <a:gd name="T6" fmla="*/ 0 w 52"/>
                <a:gd name="T7" fmla="*/ 0 h 170"/>
                <a:gd name="T8" fmla="*/ 1 w 52"/>
                <a:gd name="T9" fmla="*/ 0 h 170"/>
                <a:gd name="T10" fmla="*/ 1 w 52"/>
                <a:gd name="T11" fmla="*/ 0 h 170"/>
                <a:gd name="T12" fmla="*/ 1 w 52"/>
                <a:gd name="T13" fmla="*/ 0 h 170"/>
                <a:gd name="T14" fmla="*/ 1 w 52"/>
                <a:gd name="T15" fmla="*/ 0 h 170"/>
                <a:gd name="T16" fmla="*/ 1 w 52"/>
                <a:gd name="T17" fmla="*/ 0 h 170"/>
                <a:gd name="T18" fmla="*/ 1 w 52"/>
                <a:gd name="T19" fmla="*/ 0 h 170"/>
                <a:gd name="T20" fmla="*/ 1 w 52"/>
                <a:gd name="T21" fmla="*/ 0 h 170"/>
                <a:gd name="T22" fmla="*/ 27 w 52"/>
                <a:gd name="T23" fmla="*/ 6 h 170"/>
                <a:gd name="T24" fmla="*/ 52 w 52"/>
                <a:gd name="T25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170">
                  <a:moveTo>
                    <a:pt x="52" y="17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1" y="0"/>
                    <a:pt x="19" y="2"/>
                    <a:pt x="27" y="6"/>
                  </a:cubicBezTo>
                  <a:cubicBezTo>
                    <a:pt x="42" y="40"/>
                    <a:pt x="52" y="101"/>
                    <a:pt x="52" y="170"/>
                  </a:cubicBezTo>
                </a:path>
              </a:pathLst>
            </a:custGeom>
            <a:solidFill>
              <a:srgbClr val="D9E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79">
              <a:extLst>
                <a:ext uri="{FF2B5EF4-FFF2-40B4-BE49-F238E27FC236}">
                  <a16:creationId xmlns:a16="http://schemas.microsoft.com/office/drawing/2014/main" id="{F8BF5721-EC70-415C-B2D6-6CE9BA53DD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613" y="2513013"/>
              <a:ext cx="153988" cy="503238"/>
            </a:xfrm>
            <a:custGeom>
              <a:avLst/>
              <a:gdLst>
                <a:gd name="T0" fmla="*/ 1 w 52"/>
                <a:gd name="T1" fmla="*/ 171 h 171"/>
                <a:gd name="T2" fmla="*/ 0 w 52"/>
                <a:gd name="T3" fmla="*/ 171 h 171"/>
                <a:gd name="T4" fmla="*/ 0 w 52"/>
                <a:gd name="T5" fmla="*/ 35 h 171"/>
                <a:gd name="T6" fmla="*/ 0 w 52"/>
                <a:gd name="T7" fmla="*/ 0 h 171"/>
                <a:gd name="T8" fmla="*/ 52 w 52"/>
                <a:gd name="T9" fmla="*/ 0 h 171"/>
                <a:gd name="T10" fmla="*/ 52 w 52"/>
                <a:gd name="T11" fmla="*/ 0 h 171"/>
                <a:gd name="T12" fmla="*/ 27 w 52"/>
                <a:gd name="T13" fmla="*/ 165 h 171"/>
                <a:gd name="T14" fmla="*/ 1 w 52"/>
                <a:gd name="T15" fmla="*/ 171 h 171"/>
                <a:gd name="T16" fmla="*/ 1 w 52"/>
                <a:gd name="T17" fmla="*/ 171 h 171"/>
                <a:gd name="T18" fmla="*/ 1 w 52"/>
                <a:gd name="T19" fmla="*/ 171 h 171"/>
                <a:gd name="T20" fmla="*/ 1 w 52"/>
                <a:gd name="T21" fmla="*/ 171 h 171"/>
                <a:gd name="T22" fmla="*/ 1 w 52"/>
                <a:gd name="T23" fmla="*/ 171 h 171"/>
                <a:gd name="T24" fmla="*/ 1 w 52"/>
                <a:gd name="T25" fmla="*/ 171 h 171"/>
                <a:gd name="T26" fmla="*/ 1 w 52"/>
                <a:gd name="T27" fmla="*/ 171 h 171"/>
                <a:gd name="T28" fmla="*/ 1 w 52"/>
                <a:gd name="T2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171">
                  <a:moveTo>
                    <a:pt x="1" y="171"/>
                  </a:moveTo>
                  <a:cubicBezTo>
                    <a:pt x="0" y="171"/>
                    <a:pt x="0" y="171"/>
                    <a:pt x="0" y="17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70"/>
                    <a:pt x="42" y="130"/>
                    <a:pt x="27" y="165"/>
                  </a:cubicBezTo>
                  <a:cubicBezTo>
                    <a:pt x="19" y="169"/>
                    <a:pt x="11" y="171"/>
                    <a:pt x="1" y="171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1" y="171"/>
                    <a:pt x="1" y="171"/>
                    <a:pt x="1" y="171"/>
                  </a:cubicBezTo>
                </a:path>
              </a:pathLst>
            </a:custGeom>
            <a:solidFill>
              <a:srgbClr val="D6E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Oval 80">
              <a:extLst>
                <a:ext uri="{FF2B5EF4-FFF2-40B4-BE49-F238E27FC236}">
                  <a16:creationId xmlns:a16="http://schemas.microsoft.com/office/drawing/2014/main" id="{3E9FA82B-3C7C-42D3-A18D-DDB31F60FD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0138" y="2011363"/>
              <a:ext cx="231775" cy="1004888"/>
            </a:xfrm>
            <a:prstGeom prst="ellipse">
              <a:avLst/>
            </a:prstGeom>
            <a:solidFill>
              <a:srgbClr val="55DA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81">
              <a:extLst>
                <a:ext uri="{FF2B5EF4-FFF2-40B4-BE49-F238E27FC236}">
                  <a16:creationId xmlns:a16="http://schemas.microsoft.com/office/drawing/2014/main" id="{DD8C0B5B-EEDE-4F86-AD5E-91DD1C5A3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5863" y="2441575"/>
              <a:ext cx="146050" cy="141288"/>
            </a:xfrm>
            <a:custGeom>
              <a:avLst/>
              <a:gdLst>
                <a:gd name="T0" fmla="*/ 0 w 50"/>
                <a:gd name="T1" fmla="*/ 24 h 48"/>
                <a:gd name="T2" fmla="*/ 23 w 50"/>
                <a:gd name="T3" fmla="*/ 0 h 48"/>
                <a:gd name="T4" fmla="*/ 50 w 50"/>
                <a:gd name="T5" fmla="*/ 0 h 48"/>
                <a:gd name="T6" fmla="*/ 50 w 50"/>
                <a:gd name="T7" fmla="*/ 24 h 48"/>
                <a:gd name="T8" fmla="*/ 50 w 50"/>
                <a:gd name="T9" fmla="*/ 48 h 48"/>
                <a:gd name="T10" fmla="*/ 23 w 50"/>
                <a:gd name="T11" fmla="*/ 48 h 48"/>
                <a:gd name="T12" fmla="*/ 0 w 50"/>
                <a:gd name="T13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8">
                  <a:moveTo>
                    <a:pt x="0" y="24"/>
                  </a:moveTo>
                  <a:cubicBezTo>
                    <a:pt x="0" y="11"/>
                    <a:pt x="10" y="0"/>
                    <a:pt x="23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8"/>
                    <a:pt x="50" y="16"/>
                    <a:pt x="50" y="24"/>
                  </a:cubicBezTo>
                  <a:cubicBezTo>
                    <a:pt x="50" y="32"/>
                    <a:pt x="50" y="40"/>
                    <a:pt x="50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10" y="48"/>
                    <a:pt x="0" y="37"/>
                    <a:pt x="0" y="24"/>
                  </a:cubicBezTo>
                  <a:close/>
                </a:path>
              </a:pathLst>
            </a:custGeom>
            <a:solidFill>
              <a:srgbClr val="385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82">
              <a:extLst>
                <a:ext uri="{FF2B5EF4-FFF2-40B4-BE49-F238E27FC236}">
                  <a16:creationId xmlns:a16="http://schemas.microsoft.com/office/drawing/2014/main" id="{AE702329-6B81-4FB7-84F7-CDB52DA3A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3750" y="2513013"/>
              <a:ext cx="296863" cy="147638"/>
            </a:xfrm>
            <a:custGeom>
              <a:avLst/>
              <a:gdLst>
                <a:gd name="T0" fmla="*/ 79 w 101"/>
                <a:gd name="T1" fmla="*/ 50 h 50"/>
                <a:gd name="T2" fmla="*/ 66 w 101"/>
                <a:gd name="T3" fmla="*/ 50 h 50"/>
                <a:gd name="T4" fmla="*/ 19 w 101"/>
                <a:gd name="T5" fmla="*/ 50 h 50"/>
                <a:gd name="T6" fmla="*/ 18 w 101"/>
                <a:gd name="T7" fmla="*/ 50 h 50"/>
                <a:gd name="T8" fmla="*/ 0 w 101"/>
                <a:gd name="T9" fmla="*/ 50 h 50"/>
                <a:gd name="T10" fmla="*/ 0 w 101"/>
                <a:gd name="T11" fmla="*/ 0 h 50"/>
                <a:gd name="T12" fmla="*/ 101 w 101"/>
                <a:gd name="T13" fmla="*/ 0 h 50"/>
                <a:gd name="T14" fmla="*/ 101 w 101"/>
                <a:gd name="T15" fmla="*/ 29 h 50"/>
                <a:gd name="T16" fmla="*/ 79 w 101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50">
                  <a:moveTo>
                    <a:pt x="79" y="50"/>
                  </a:moveTo>
                  <a:cubicBezTo>
                    <a:pt x="66" y="50"/>
                    <a:pt x="66" y="50"/>
                    <a:pt x="66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1" y="41"/>
                    <a:pt x="91" y="50"/>
                    <a:pt x="79" y="50"/>
                  </a:cubicBezTo>
                </a:path>
              </a:pathLst>
            </a:custGeom>
            <a:solidFill>
              <a:srgbClr val="2A52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83">
              <a:extLst>
                <a:ext uri="{FF2B5EF4-FFF2-40B4-BE49-F238E27FC236}">
                  <a16:creationId xmlns:a16="http://schemas.microsoft.com/office/drawing/2014/main" id="{9D279E03-640F-424C-B50C-FC31A56C4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8250" y="2984500"/>
              <a:ext cx="530225" cy="458788"/>
            </a:xfrm>
            <a:custGeom>
              <a:avLst/>
              <a:gdLst>
                <a:gd name="T0" fmla="*/ 334 w 334"/>
                <a:gd name="T1" fmla="*/ 0 h 289"/>
                <a:gd name="T2" fmla="*/ 0 w 334"/>
                <a:gd name="T3" fmla="*/ 0 h 289"/>
                <a:gd name="T4" fmla="*/ 0 w 334"/>
                <a:gd name="T5" fmla="*/ 206 h 289"/>
                <a:gd name="T6" fmla="*/ 193 w 334"/>
                <a:gd name="T7" fmla="*/ 206 h 289"/>
                <a:gd name="T8" fmla="*/ 193 w 334"/>
                <a:gd name="T9" fmla="*/ 289 h 289"/>
                <a:gd name="T10" fmla="*/ 273 w 334"/>
                <a:gd name="T11" fmla="*/ 206 h 289"/>
                <a:gd name="T12" fmla="*/ 334 w 334"/>
                <a:gd name="T13" fmla="*/ 206 h 289"/>
                <a:gd name="T14" fmla="*/ 334 w 334"/>
                <a:gd name="T15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4" h="289">
                  <a:moveTo>
                    <a:pt x="334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193" y="206"/>
                  </a:lnTo>
                  <a:lnTo>
                    <a:pt x="193" y="289"/>
                  </a:lnTo>
                  <a:lnTo>
                    <a:pt x="273" y="206"/>
                  </a:lnTo>
                  <a:lnTo>
                    <a:pt x="334" y="206"/>
                  </a:lnTo>
                  <a:lnTo>
                    <a:pt x="334" y="0"/>
                  </a:lnTo>
                  <a:close/>
                </a:path>
              </a:pathLst>
            </a:custGeom>
            <a:solidFill>
              <a:srgbClr val="CD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Oval 84">
              <a:extLst>
                <a:ext uri="{FF2B5EF4-FFF2-40B4-BE49-F238E27FC236}">
                  <a16:creationId xmlns:a16="http://schemas.microsoft.com/office/drawing/2014/main" id="{C94E1692-907E-4732-A86C-308C895E16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6513" y="3116263"/>
              <a:ext cx="68263" cy="68263"/>
            </a:xfrm>
            <a:prstGeom prst="ellipse">
              <a:avLst/>
            </a:prstGeom>
            <a:solidFill>
              <a:srgbClr val="385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Oval 85">
              <a:extLst>
                <a:ext uri="{FF2B5EF4-FFF2-40B4-BE49-F238E27FC236}">
                  <a16:creationId xmlns:a16="http://schemas.microsoft.com/office/drawing/2014/main" id="{A96AC576-8427-43EE-840A-E353DCA8B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6050" y="3116263"/>
              <a:ext cx="66675" cy="68263"/>
            </a:xfrm>
            <a:prstGeom prst="ellipse">
              <a:avLst/>
            </a:prstGeom>
            <a:solidFill>
              <a:srgbClr val="385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Oval 86">
              <a:extLst>
                <a:ext uri="{FF2B5EF4-FFF2-40B4-BE49-F238E27FC236}">
                  <a16:creationId xmlns:a16="http://schemas.microsoft.com/office/drawing/2014/main" id="{BC559F30-7021-4D8A-9914-4FF3D4432D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4000" y="3116263"/>
              <a:ext cx="68263" cy="68263"/>
            </a:xfrm>
            <a:prstGeom prst="ellipse">
              <a:avLst/>
            </a:prstGeom>
            <a:solidFill>
              <a:srgbClr val="385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Oval 87">
              <a:extLst>
                <a:ext uri="{FF2B5EF4-FFF2-40B4-BE49-F238E27FC236}">
                  <a16:creationId xmlns:a16="http://schemas.microsoft.com/office/drawing/2014/main" id="{F6A0032F-B017-4A51-87AF-CE401EB9C4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0363" y="3116263"/>
              <a:ext cx="71438" cy="68263"/>
            </a:xfrm>
            <a:prstGeom prst="ellipse">
              <a:avLst/>
            </a:prstGeom>
            <a:solidFill>
              <a:srgbClr val="385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88">
              <a:extLst>
                <a:ext uri="{FF2B5EF4-FFF2-40B4-BE49-F238E27FC236}">
                  <a16:creationId xmlns:a16="http://schemas.microsoft.com/office/drawing/2014/main" id="{BD768E14-3DD5-4C16-B961-1DA525750D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9513" y="4700588"/>
              <a:ext cx="244475" cy="244475"/>
            </a:xfrm>
            <a:custGeom>
              <a:avLst/>
              <a:gdLst>
                <a:gd name="T0" fmla="*/ 154 w 154"/>
                <a:gd name="T1" fmla="*/ 128 h 154"/>
                <a:gd name="T2" fmla="*/ 128 w 154"/>
                <a:gd name="T3" fmla="*/ 154 h 154"/>
                <a:gd name="T4" fmla="*/ 0 w 154"/>
                <a:gd name="T5" fmla="*/ 25 h 154"/>
                <a:gd name="T6" fmla="*/ 24 w 154"/>
                <a:gd name="T7" fmla="*/ 0 h 154"/>
                <a:gd name="T8" fmla="*/ 154 w 154"/>
                <a:gd name="T9" fmla="*/ 128 h 154"/>
                <a:gd name="T10" fmla="*/ 154 w 154"/>
                <a:gd name="T11" fmla="*/ 12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54">
                  <a:moveTo>
                    <a:pt x="154" y="128"/>
                  </a:moveTo>
                  <a:lnTo>
                    <a:pt x="128" y="154"/>
                  </a:lnTo>
                  <a:lnTo>
                    <a:pt x="0" y="25"/>
                  </a:lnTo>
                  <a:lnTo>
                    <a:pt x="24" y="0"/>
                  </a:lnTo>
                  <a:lnTo>
                    <a:pt x="154" y="128"/>
                  </a:lnTo>
                  <a:lnTo>
                    <a:pt x="154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89">
              <a:extLst>
                <a:ext uri="{FF2B5EF4-FFF2-40B4-BE49-F238E27FC236}">
                  <a16:creationId xmlns:a16="http://schemas.microsoft.com/office/drawing/2014/main" id="{E0289911-9DE1-4AEB-BEDD-1256799C60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0600" y="4297363"/>
              <a:ext cx="185738" cy="401638"/>
            </a:xfrm>
            <a:custGeom>
              <a:avLst/>
              <a:gdLst>
                <a:gd name="T0" fmla="*/ 31 w 63"/>
                <a:gd name="T1" fmla="*/ 136 h 136"/>
                <a:gd name="T2" fmla="*/ 63 w 63"/>
                <a:gd name="T3" fmla="*/ 104 h 136"/>
                <a:gd name="T4" fmla="*/ 50 w 63"/>
                <a:gd name="T5" fmla="*/ 123 h 136"/>
                <a:gd name="T6" fmla="*/ 50 w 63"/>
                <a:gd name="T7" fmla="*/ 123 h 136"/>
                <a:gd name="T8" fmla="*/ 49 w 63"/>
                <a:gd name="T9" fmla="*/ 123 h 136"/>
                <a:gd name="T10" fmla="*/ 49 w 63"/>
                <a:gd name="T11" fmla="*/ 123 h 136"/>
                <a:gd name="T12" fmla="*/ 31 w 63"/>
                <a:gd name="T13" fmla="*/ 136 h 136"/>
                <a:gd name="T14" fmla="*/ 0 w 63"/>
                <a:gd name="T15" fmla="*/ 77 h 136"/>
                <a:gd name="T16" fmla="*/ 0 w 63"/>
                <a:gd name="T17" fmla="*/ 0 h 136"/>
                <a:gd name="T18" fmla="*/ 50 w 63"/>
                <a:gd name="T19" fmla="*/ 21 h 136"/>
                <a:gd name="T20" fmla="*/ 53 w 63"/>
                <a:gd name="T21" fmla="*/ 24 h 136"/>
                <a:gd name="T22" fmla="*/ 0 w 63"/>
                <a:gd name="T23" fmla="*/ 7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36">
                  <a:moveTo>
                    <a:pt x="31" y="136"/>
                  </a:moveTo>
                  <a:cubicBezTo>
                    <a:pt x="63" y="104"/>
                    <a:pt x="63" y="104"/>
                    <a:pt x="63" y="104"/>
                  </a:cubicBezTo>
                  <a:cubicBezTo>
                    <a:pt x="60" y="111"/>
                    <a:pt x="55" y="117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44" y="129"/>
                    <a:pt x="38" y="133"/>
                    <a:pt x="31" y="136"/>
                  </a:cubicBezTo>
                  <a:moveTo>
                    <a:pt x="0" y="7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36" y="7"/>
                    <a:pt x="50" y="21"/>
                  </a:cubicBezTo>
                  <a:cubicBezTo>
                    <a:pt x="51" y="22"/>
                    <a:pt x="52" y="23"/>
                    <a:pt x="53" y="24"/>
                  </a:cubicBezTo>
                  <a:cubicBezTo>
                    <a:pt x="0" y="77"/>
                    <a:pt x="0" y="77"/>
                    <a:pt x="0" y="77"/>
                  </a:cubicBezTo>
                </a:path>
              </a:pathLst>
            </a:custGeom>
            <a:solidFill>
              <a:srgbClr val="CCE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90">
              <a:extLst>
                <a:ext uri="{FF2B5EF4-FFF2-40B4-BE49-F238E27FC236}">
                  <a16:creationId xmlns:a16="http://schemas.microsoft.com/office/drawing/2014/main" id="{67DC0245-E5A4-4350-8735-4F6A96021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0600" y="4368800"/>
              <a:ext cx="209550" cy="352425"/>
            </a:xfrm>
            <a:custGeom>
              <a:avLst/>
              <a:gdLst>
                <a:gd name="T0" fmla="*/ 0 w 71"/>
                <a:gd name="T1" fmla="*/ 120 h 120"/>
                <a:gd name="T2" fmla="*/ 0 w 71"/>
                <a:gd name="T3" fmla="*/ 53 h 120"/>
                <a:gd name="T4" fmla="*/ 53 w 71"/>
                <a:gd name="T5" fmla="*/ 0 h 120"/>
                <a:gd name="T6" fmla="*/ 71 w 71"/>
                <a:gd name="T7" fmla="*/ 48 h 120"/>
                <a:gd name="T8" fmla="*/ 63 w 71"/>
                <a:gd name="T9" fmla="*/ 80 h 120"/>
                <a:gd name="T10" fmla="*/ 31 w 71"/>
                <a:gd name="T11" fmla="*/ 112 h 120"/>
                <a:gd name="T12" fmla="*/ 0 w 71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20">
                  <a:moveTo>
                    <a:pt x="0" y="120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5" y="14"/>
                    <a:pt x="71" y="31"/>
                    <a:pt x="71" y="48"/>
                  </a:cubicBezTo>
                  <a:cubicBezTo>
                    <a:pt x="71" y="59"/>
                    <a:pt x="68" y="70"/>
                    <a:pt x="63" y="80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1" y="117"/>
                    <a:pt x="11" y="120"/>
                    <a:pt x="0" y="120"/>
                  </a:cubicBezTo>
                </a:path>
              </a:pathLst>
            </a:custGeom>
            <a:solidFill>
              <a:srgbClr val="D1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91">
              <a:extLst>
                <a:ext uri="{FF2B5EF4-FFF2-40B4-BE49-F238E27FC236}">
                  <a16:creationId xmlns:a16="http://schemas.microsoft.com/office/drawing/2014/main" id="{78375E06-2921-4B56-A8E2-EDA616EE8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0588" y="4297363"/>
              <a:ext cx="100013" cy="423863"/>
            </a:xfrm>
            <a:custGeom>
              <a:avLst/>
              <a:gdLst>
                <a:gd name="T0" fmla="*/ 33 w 34"/>
                <a:gd name="T1" fmla="*/ 144 h 144"/>
                <a:gd name="T2" fmla="*/ 33 w 34"/>
                <a:gd name="T3" fmla="*/ 144 h 144"/>
                <a:gd name="T4" fmla="*/ 0 w 34"/>
                <a:gd name="T5" fmla="*/ 136 h 144"/>
                <a:gd name="T6" fmla="*/ 0 w 34"/>
                <a:gd name="T7" fmla="*/ 8 h 144"/>
                <a:gd name="T8" fmla="*/ 33 w 34"/>
                <a:gd name="T9" fmla="*/ 0 h 144"/>
                <a:gd name="T10" fmla="*/ 34 w 34"/>
                <a:gd name="T11" fmla="*/ 0 h 144"/>
                <a:gd name="T12" fmla="*/ 34 w 34"/>
                <a:gd name="T13" fmla="*/ 77 h 144"/>
                <a:gd name="T14" fmla="*/ 34 w 34"/>
                <a:gd name="T15" fmla="*/ 144 h 144"/>
                <a:gd name="T16" fmla="*/ 33 w 34"/>
                <a:gd name="T17" fmla="*/ 144 h 144"/>
                <a:gd name="T18" fmla="*/ 33 w 34"/>
                <a:gd name="T1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144">
                  <a:moveTo>
                    <a:pt x="33" y="144"/>
                  </a:moveTo>
                  <a:cubicBezTo>
                    <a:pt x="33" y="144"/>
                    <a:pt x="33" y="144"/>
                    <a:pt x="33" y="144"/>
                  </a:cubicBezTo>
                  <a:cubicBezTo>
                    <a:pt x="22" y="144"/>
                    <a:pt x="11" y="141"/>
                    <a:pt x="0" y="13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3"/>
                    <a:pt x="22" y="0"/>
                    <a:pt x="33" y="0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3" y="144"/>
                    <a:pt x="33" y="144"/>
                    <a:pt x="33" y="144"/>
                  </a:cubicBezTo>
                  <a:cubicBezTo>
                    <a:pt x="33" y="144"/>
                    <a:pt x="33" y="144"/>
                    <a:pt x="33" y="144"/>
                  </a:cubicBezTo>
                </a:path>
              </a:pathLst>
            </a:custGeom>
            <a:solidFill>
              <a:srgbClr val="E5F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92">
              <a:extLst>
                <a:ext uri="{FF2B5EF4-FFF2-40B4-BE49-F238E27FC236}">
                  <a16:creationId xmlns:a16="http://schemas.microsoft.com/office/drawing/2014/main" id="{D01386ED-7F8F-44BE-8B04-4F4784EB6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6288" y="4321175"/>
              <a:ext cx="114300" cy="377825"/>
            </a:xfrm>
            <a:custGeom>
              <a:avLst/>
              <a:gdLst>
                <a:gd name="T0" fmla="*/ 39 w 39"/>
                <a:gd name="T1" fmla="*/ 128 h 128"/>
                <a:gd name="T2" fmla="*/ 21 w 39"/>
                <a:gd name="T3" fmla="*/ 115 h 128"/>
                <a:gd name="T4" fmla="*/ 0 w 39"/>
                <a:gd name="T5" fmla="*/ 64 h 128"/>
                <a:gd name="T6" fmla="*/ 21 w 39"/>
                <a:gd name="T7" fmla="*/ 13 h 128"/>
                <a:gd name="T8" fmla="*/ 39 w 39"/>
                <a:gd name="T9" fmla="*/ 0 h 128"/>
                <a:gd name="T10" fmla="*/ 39 w 39"/>
                <a:gd name="T11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28">
                  <a:moveTo>
                    <a:pt x="39" y="128"/>
                  </a:moveTo>
                  <a:cubicBezTo>
                    <a:pt x="33" y="125"/>
                    <a:pt x="27" y="120"/>
                    <a:pt x="21" y="115"/>
                  </a:cubicBezTo>
                  <a:cubicBezTo>
                    <a:pt x="7" y="101"/>
                    <a:pt x="0" y="82"/>
                    <a:pt x="0" y="64"/>
                  </a:cubicBezTo>
                  <a:cubicBezTo>
                    <a:pt x="0" y="45"/>
                    <a:pt x="7" y="27"/>
                    <a:pt x="21" y="13"/>
                  </a:cubicBezTo>
                  <a:cubicBezTo>
                    <a:pt x="27" y="7"/>
                    <a:pt x="33" y="3"/>
                    <a:pt x="39" y="0"/>
                  </a:cubicBezTo>
                  <a:cubicBezTo>
                    <a:pt x="39" y="128"/>
                    <a:pt x="39" y="128"/>
                    <a:pt x="39" y="128"/>
                  </a:cubicBezTo>
                </a:path>
              </a:pathLst>
            </a:custGeom>
            <a:solidFill>
              <a:srgbClr val="A8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93">
              <a:extLst>
                <a:ext uri="{FF2B5EF4-FFF2-40B4-BE49-F238E27FC236}">
                  <a16:creationId xmlns:a16="http://schemas.microsoft.com/office/drawing/2014/main" id="{166DFD23-72F8-48DC-AC1E-1F79885684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2300" y="4144963"/>
              <a:ext cx="730250" cy="730250"/>
            </a:xfrm>
            <a:custGeom>
              <a:avLst/>
              <a:gdLst>
                <a:gd name="T0" fmla="*/ 73 w 248"/>
                <a:gd name="T1" fmla="*/ 73 h 248"/>
                <a:gd name="T2" fmla="*/ 73 w 248"/>
                <a:gd name="T3" fmla="*/ 175 h 248"/>
                <a:gd name="T4" fmla="*/ 175 w 248"/>
                <a:gd name="T5" fmla="*/ 175 h 248"/>
                <a:gd name="T6" fmla="*/ 175 w 248"/>
                <a:gd name="T7" fmla="*/ 73 h 248"/>
                <a:gd name="T8" fmla="*/ 73 w 248"/>
                <a:gd name="T9" fmla="*/ 73 h 248"/>
                <a:gd name="T10" fmla="*/ 204 w 248"/>
                <a:gd name="T11" fmla="*/ 204 h 248"/>
                <a:gd name="T12" fmla="*/ 44 w 248"/>
                <a:gd name="T13" fmla="*/ 204 h 248"/>
                <a:gd name="T14" fmla="*/ 44 w 248"/>
                <a:gd name="T15" fmla="*/ 44 h 248"/>
                <a:gd name="T16" fmla="*/ 204 w 248"/>
                <a:gd name="T17" fmla="*/ 44 h 248"/>
                <a:gd name="T18" fmla="*/ 204 w 248"/>
                <a:gd name="T19" fmla="*/ 20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8" h="248">
                  <a:moveTo>
                    <a:pt x="73" y="73"/>
                  </a:moveTo>
                  <a:cubicBezTo>
                    <a:pt x="45" y="101"/>
                    <a:pt x="45" y="147"/>
                    <a:pt x="73" y="175"/>
                  </a:cubicBezTo>
                  <a:cubicBezTo>
                    <a:pt x="101" y="203"/>
                    <a:pt x="147" y="203"/>
                    <a:pt x="175" y="175"/>
                  </a:cubicBezTo>
                  <a:cubicBezTo>
                    <a:pt x="203" y="147"/>
                    <a:pt x="203" y="101"/>
                    <a:pt x="175" y="73"/>
                  </a:cubicBezTo>
                  <a:cubicBezTo>
                    <a:pt x="147" y="45"/>
                    <a:pt x="101" y="45"/>
                    <a:pt x="73" y="73"/>
                  </a:cubicBezTo>
                  <a:moveTo>
                    <a:pt x="204" y="204"/>
                  </a:moveTo>
                  <a:cubicBezTo>
                    <a:pt x="160" y="248"/>
                    <a:pt x="88" y="248"/>
                    <a:pt x="44" y="204"/>
                  </a:cubicBezTo>
                  <a:cubicBezTo>
                    <a:pt x="0" y="160"/>
                    <a:pt x="0" y="88"/>
                    <a:pt x="44" y="44"/>
                  </a:cubicBezTo>
                  <a:cubicBezTo>
                    <a:pt x="88" y="0"/>
                    <a:pt x="160" y="0"/>
                    <a:pt x="204" y="44"/>
                  </a:cubicBezTo>
                  <a:cubicBezTo>
                    <a:pt x="248" y="88"/>
                    <a:pt x="248" y="160"/>
                    <a:pt x="204" y="204"/>
                  </a:cubicBezTo>
                </a:path>
              </a:pathLst>
            </a:custGeom>
            <a:solidFill>
              <a:srgbClr val="3E66E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94">
              <a:extLst>
                <a:ext uri="{FF2B5EF4-FFF2-40B4-BE49-F238E27FC236}">
                  <a16:creationId xmlns:a16="http://schemas.microsoft.com/office/drawing/2014/main" id="{C02D30FF-05A9-4408-983C-370C9183D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1088" y="4659313"/>
              <a:ext cx="53975" cy="39688"/>
            </a:xfrm>
            <a:custGeom>
              <a:avLst/>
              <a:gdLst>
                <a:gd name="T0" fmla="*/ 0 w 18"/>
                <a:gd name="T1" fmla="*/ 13 h 13"/>
                <a:gd name="T2" fmla="*/ 0 w 18"/>
                <a:gd name="T3" fmla="*/ 13 h 13"/>
                <a:gd name="T4" fmla="*/ 18 w 18"/>
                <a:gd name="T5" fmla="*/ 0 h 13"/>
                <a:gd name="T6" fmla="*/ 0 w 18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3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7" y="10"/>
                    <a:pt x="13" y="6"/>
                    <a:pt x="18" y="0"/>
                  </a:cubicBezTo>
                  <a:cubicBezTo>
                    <a:pt x="13" y="6"/>
                    <a:pt x="7" y="10"/>
                    <a:pt x="0" y="13"/>
                  </a:cubicBezTo>
                </a:path>
              </a:pathLst>
            </a:custGeom>
            <a:solidFill>
              <a:srgbClr val="DEB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95">
              <a:extLst>
                <a:ext uri="{FF2B5EF4-FFF2-40B4-BE49-F238E27FC236}">
                  <a16:creationId xmlns:a16="http://schemas.microsoft.com/office/drawing/2014/main" id="{E607B8CB-B77F-407D-B643-BD6450977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0600" y="4699000"/>
              <a:ext cx="90488" cy="22225"/>
            </a:xfrm>
            <a:custGeom>
              <a:avLst/>
              <a:gdLst>
                <a:gd name="T0" fmla="*/ 0 w 31"/>
                <a:gd name="T1" fmla="*/ 8 h 8"/>
                <a:gd name="T2" fmla="*/ 0 w 31"/>
                <a:gd name="T3" fmla="*/ 8 h 8"/>
                <a:gd name="T4" fmla="*/ 31 w 31"/>
                <a:gd name="T5" fmla="*/ 0 h 8"/>
                <a:gd name="T6" fmla="*/ 31 w 31"/>
                <a:gd name="T7" fmla="*/ 0 h 8"/>
                <a:gd name="T8" fmla="*/ 0 w 3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1" y="8"/>
                    <a:pt x="21" y="5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1" y="5"/>
                    <a:pt x="11" y="8"/>
                    <a:pt x="0" y="8"/>
                  </a:cubicBezTo>
                </a:path>
              </a:pathLst>
            </a:custGeom>
            <a:solidFill>
              <a:srgbClr val="E4B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96">
              <a:extLst>
                <a:ext uri="{FF2B5EF4-FFF2-40B4-BE49-F238E27FC236}">
                  <a16:creationId xmlns:a16="http://schemas.microsoft.com/office/drawing/2014/main" id="{0D368222-BF7F-4480-B931-439C73CBC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7425" y="4721225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6C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97">
              <a:extLst>
                <a:ext uri="{FF2B5EF4-FFF2-40B4-BE49-F238E27FC236}">
                  <a16:creationId xmlns:a16="http://schemas.microsoft.com/office/drawing/2014/main" id="{FE40E12A-88F4-41D1-B652-2EDEF8C378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0563" y="4238625"/>
              <a:ext cx="595313" cy="542925"/>
            </a:xfrm>
            <a:custGeom>
              <a:avLst/>
              <a:gdLst>
                <a:gd name="T0" fmla="*/ 101 w 202"/>
                <a:gd name="T1" fmla="*/ 184 h 184"/>
                <a:gd name="T2" fmla="*/ 36 w 202"/>
                <a:gd name="T3" fmla="*/ 157 h 184"/>
                <a:gd name="T4" fmla="*/ 36 w 202"/>
                <a:gd name="T5" fmla="*/ 27 h 184"/>
                <a:gd name="T6" fmla="*/ 101 w 202"/>
                <a:gd name="T7" fmla="*/ 0 h 184"/>
                <a:gd name="T8" fmla="*/ 166 w 202"/>
                <a:gd name="T9" fmla="*/ 27 h 184"/>
                <a:gd name="T10" fmla="*/ 166 w 202"/>
                <a:gd name="T11" fmla="*/ 157 h 184"/>
                <a:gd name="T12" fmla="*/ 101 w 202"/>
                <a:gd name="T13" fmla="*/ 184 h 184"/>
                <a:gd name="T14" fmla="*/ 101 w 202"/>
                <a:gd name="T15" fmla="*/ 164 h 184"/>
                <a:gd name="T16" fmla="*/ 101 w 202"/>
                <a:gd name="T17" fmla="*/ 164 h 184"/>
                <a:gd name="T18" fmla="*/ 101 w 202"/>
                <a:gd name="T19" fmla="*/ 164 h 184"/>
                <a:gd name="T20" fmla="*/ 102 w 202"/>
                <a:gd name="T21" fmla="*/ 164 h 184"/>
                <a:gd name="T22" fmla="*/ 133 w 202"/>
                <a:gd name="T23" fmla="*/ 156 h 184"/>
                <a:gd name="T24" fmla="*/ 151 w 202"/>
                <a:gd name="T25" fmla="*/ 143 h 184"/>
                <a:gd name="T26" fmla="*/ 151 w 202"/>
                <a:gd name="T27" fmla="*/ 143 h 184"/>
                <a:gd name="T28" fmla="*/ 152 w 202"/>
                <a:gd name="T29" fmla="*/ 143 h 184"/>
                <a:gd name="T30" fmla="*/ 152 w 202"/>
                <a:gd name="T31" fmla="*/ 143 h 184"/>
                <a:gd name="T32" fmla="*/ 173 w 202"/>
                <a:gd name="T33" fmla="*/ 92 h 184"/>
                <a:gd name="T34" fmla="*/ 152 w 202"/>
                <a:gd name="T35" fmla="*/ 41 h 184"/>
                <a:gd name="T36" fmla="*/ 102 w 202"/>
                <a:gd name="T37" fmla="*/ 20 h 184"/>
                <a:gd name="T38" fmla="*/ 101 w 202"/>
                <a:gd name="T39" fmla="*/ 20 h 184"/>
                <a:gd name="T40" fmla="*/ 68 w 202"/>
                <a:gd name="T41" fmla="*/ 28 h 184"/>
                <a:gd name="T42" fmla="*/ 50 w 202"/>
                <a:gd name="T43" fmla="*/ 41 h 184"/>
                <a:gd name="T44" fmla="*/ 29 w 202"/>
                <a:gd name="T45" fmla="*/ 92 h 184"/>
                <a:gd name="T46" fmla="*/ 50 w 202"/>
                <a:gd name="T47" fmla="*/ 143 h 184"/>
                <a:gd name="T48" fmla="*/ 101 w 202"/>
                <a:gd name="T49" fmla="*/ 164 h 184"/>
                <a:gd name="T50" fmla="*/ 101 w 202"/>
                <a:gd name="T51" fmla="*/ 164 h 184"/>
                <a:gd name="T52" fmla="*/ 101 w 202"/>
                <a:gd name="T53" fmla="*/ 16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2" h="184">
                  <a:moveTo>
                    <a:pt x="101" y="184"/>
                  </a:moveTo>
                  <a:cubicBezTo>
                    <a:pt x="77" y="184"/>
                    <a:pt x="54" y="175"/>
                    <a:pt x="36" y="157"/>
                  </a:cubicBezTo>
                  <a:cubicBezTo>
                    <a:pt x="0" y="121"/>
                    <a:pt x="0" y="63"/>
                    <a:pt x="36" y="27"/>
                  </a:cubicBezTo>
                  <a:cubicBezTo>
                    <a:pt x="54" y="9"/>
                    <a:pt x="77" y="0"/>
                    <a:pt x="101" y="0"/>
                  </a:cubicBezTo>
                  <a:cubicBezTo>
                    <a:pt x="124" y="0"/>
                    <a:pt x="148" y="9"/>
                    <a:pt x="166" y="27"/>
                  </a:cubicBezTo>
                  <a:cubicBezTo>
                    <a:pt x="202" y="63"/>
                    <a:pt x="202" y="121"/>
                    <a:pt x="166" y="157"/>
                  </a:cubicBezTo>
                  <a:cubicBezTo>
                    <a:pt x="148" y="175"/>
                    <a:pt x="124" y="184"/>
                    <a:pt x="101" y="184"/>
                  </a:cubicBezTo>
                  <a:moveTo>
                    <a:pt x="101" y="164"/>
                  </a:move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2" y="164"/>
                  </a:cubicBezTo>
                  <a:cubicBezTo>
                    <a:pt x="113" y="164"/>
                    <a:pt x="123" y="161"/>
                    <a:pt x="133" y="156"/>
                  </a:cubicBezTo>
                  <a:cubicBezTo>
                    <a:pt x="140" y="153"/>
                    <a:pt x="146" y="149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2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66" y="129"/>
                    <a:pt x="173" y="110"/>
                    <a:pt x="173" y="92"/>
                  </a:cubicBezTo>
                  <a:cubicBezTo>
                    <a:pt x="173" y="73"/>
                    <a:pt x="166" y="55"/>
                    <a:pt x="152" y="41"/>
                  </a:cubicBezTo>
                  <a:cubicBezTo>
                    <a:pt x="138" y="27"/>
                    <a:pt x="120" y="20"/>
                    <a:pt x="102" y="20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90" y="20"/>
                    <a:pt x="79" y="23"/>
                    <a:pt x="68" y="28"/>
                  </a:cubicBezTo>
                  <a:cubicBezTo>
                    <a:pt x="62" y="31"/>
                    <a:pt x="56" y="35"/>
                    <a:pt x="50" y="41"/>
                  </a:cubicBezTo>
                  <a:cubicBezTo>
                    <a:pt x="36" y="55"/>
                    <a:pt x="29" y="73"/>
                    <a:pt x="29" y="92"/>
                  </a:cubicBezTo>
                  <a:cubicBezTo>
                    <a:pt x="29" y="110"/>
                    <a:pt x="36" y="129"/>
                    <a:pt x="50" y="143"/>
                  </a:cubicBezTo>
                  <a:cubicBezTo>
                    <a:pt x="64" y="157"/>
                    <a:pt x="82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</a:path>
              </a:pathLst>
            </a:custGeom>
            <a:solidFill>
              <a:srgbClr val="2A52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Oval 98">
              <a:extLst>
                <a:ext uri="{FF2B5EF4-FFF2-40B4-BE49-F238E27FC236}">
                  <a16:creationId xmlns:a16="http://schemas.microsoft.com/office/drawing/2014/main" id="{1832BB73-1373-4C30-A5FE-5853FC151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9500" y="1714500"/>
              <a:ext cx="1025525" cy="1025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Oval 99">
              <a:extLst>
                <a:ext uri="{FF2B5EF4-FFF2-40B4-BE49-F238E27FC236}">
                  <a16:creationId xmlns:a16="http://schemas.microsoft.com/office/drawing/2014/main" id="{30DBE241-887A-4A73-B514-BE4A81BA42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7600" y="1752600"/>
              <a:ext cx="949325" cy="949325"/>
            </a:xfrm>
            <a:prstGeom prst="ellipse">
              <a:avLst/>
            </a:prstGeom>
            <a:solidFill>
              <a:srgbClr val="9DEBE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100">
              <a:extLst>
                <a:ext uri="{FF2B5EF4-FFF2-40B4-BE49-F238E27FC236}">
                  <a16:creationId xmlns:a16="http://schemas.microsoft.com/office/drawing/2014/main" id="{C4A03D56-F786-43C8-9131-68CAC7D51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9525" y="2436813"/>
              <a:ext cx="598488" cy="296863"/>
            </a:xfrm>
            <a:custGeom>
              <a:avLst/>
              <a:gdLst>
                <a:gd name="T0" fmla="*/ 171 w 203"/>
                <a:gd name="T1" fmla="*/ 35 h 101"/>
                <a:gd name="T2" fmla="*/ 124 w 203"/>
                <a:gd name="T3" fmla="*/ 35 h 101"/>
                <a:gd name="T4" fmla="*/ 124 w 203"/>
                <a:gd name="T5" fmla="*/ 0 h 101"/>
                <a:gd name="T6" fmla="*/ 79 w 203"/>
                <a:gd name="T7" fmla="*/ 0 h 101"/>
                <a:gd name="T8" fmla="*/ 79 w 203"/>
                <a:gd name="T9" fmla="*/ 35 h 101"/>
                <a:gd name="T10" fmla="*/ 32 w 203"/>
                <a:gd name="T11" fmla="*/ 35 h 101"/>
                <a:gd name="T12" fmla="*/ 0 w 203"/>
                <a:gd name="T13" fmla="*/ 66 h 101"/>
                <a:gd name="T14" fmla="*/ 0 w 203"/>
                <a:gd name="T15" fmla="*/ 101 h 101"/>
                <a:gd name="T16" fmla="*/ 203 w 203"/>
                <a:gd name="T17" fmla="*/ 101 h 101"/>
                <a:gd name="T18" fmla="*/ 203 w 203"/>
                <a:gd name="T19" fmla="*/ 66 h 101"/>
                <a:gd name="T20" fmla="*/ 171 w 203"/>
                <a:gd name="T21" fmla="*/ 3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101">
                  <a:moveTo>
                    <a:pt x="171" y="35"/>
                  </a:moveTo>
                  <a:cubicBezTo>
                    <a:pt x="124" y="35"/>
                    <a:pt x="124" y="35"/>
                    <a:pt x="124" y="35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14" y="35"/>
                    <a:pt x="0" y="49"/>
                    <a:pt x="0" y="66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203" y="101"/>
                    <a:pt x="203" y="101"/>
                    <a:pt x="203" y="101"/>
                  </a:cubicBezTo>
                  <a:cubicBezTo>
                    <a:pt x="203" y="66"/>
                    <a:pt x="203" y="66"/>
                    <a:pt x="203" y="66"/>
                  </a:cubicBezTo>
                  <a:cubicBezTo>
                    <a:pt x="203" y="49"/>
                    <a:pt x="189" y="35"/>
                    <a:pt x="171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Oval 101">
              <a:extLst>
                <a:ext uri="{FF2B5EF4-FFF2-40B4-BE49-F238E27FC236}">
                  <a16:creationId xmlns:a16="http://schemas.microsoft.com/office/drawing/2014/main" id="{7B0BC52D-D89D-4E03-A498-A9E953A419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1438" y="1990725"/>
              <a:ext cx="474663" cy="474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02">
              <a:extLst>
                <a:ext uri="{FF2B5EF4-FFF2-40B4-BE49-F238E27FC236}">
                  <a16:creationId xmlns:a16="http://schemas.microsoft.com/office/drawing/2014/main" id="{B8EE0405-FDAF-4877-B262-FBA976FAF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825" y="2233613"/>
              <a:ext cx="73025" cy="93663"/>
            </a:xfrm>
            <a:custGeom>
              <a:avLst/>
              <a:gdLst>
                <a:gd name="T0" fmla="*/ 21 w 25"/>
                <a:gd name="T1" fmla="*/ 21 h 32"/>
                <a:gd name="T2" fmla="*/ 5 w 25"/>
                <a:gd name="T3" fmla="*/ 29 h 32"/>
                <a:gd name="T4" fmla="*/ 4 w 25"/>
                <a:gd name="T5" fmla="*/ 11 h 32"/>
                <a:gd name="T6" fmla="*/ 20 w 25"/>
                <a:gd name="T7" fmla="*/ 3 h 32"/>
                <a:gd name="T8" fmla="*/ 21 w 25"/>
                <a:gd name="T9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2">
                  <a:moveTo>
                    <a:pt x="21" y="21"/>
                  </a:moveTo>
                  <a:cubicBezTo>
                    <a:pt x="17" y="28"/>
                    <a:pt x="10" y="32"/>
                    <a:pt x="5" y="29"/>
                  </a:cubicBezTo>
                  <a:cubicBezTo>
                    <a:pt x="0" y="27"/>
                    <a:pt x="0" y="19"/>
                    <a:pt x="4" y="11"/>
                  </a:cubicBezTo>
                  <a:cubicBezTo>
                    <a:pt x="8" y="4"/>
                    <a:pt x="15" y="0"/>
                    <a:pt x="20" y="3"/>
                  </a:cubicBezTo>
                  <a:cubicBezTo>
                    <a:pt x="25" y="6"/>
                    <a:pt x="25" y="14"/>
                    <a:pt x="21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03">
              <a:extLst>
                <a:ext uri="{FF2B5EF4-FFF2-40B4-BE49-F238E27FC236}">
                  <a16:creationId xmlns:a16="http://schemas.microsoft.com/office/drawing/2014/main" id="{6DC12444-AF07-4ADA-9FB8-46F7D1183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9688" y="2233613"/>
              <a:ext cx="73025" cy="93663"/>
            </a:xfrm>
            <a:custGeom>
              <a:avLst/>
              <a:gdLst>
                <a:gd name="T0" fmla="*/ 4 w 25"/>
                <a:gd name="T1" fmla="*/ 21 h 32"/>
                <a:gd name="T2" fmla="*/ 20 w 25"/>
                <a:gd name="T3" fmla="*/ 29 h 32"/>
                <a:gd name="T4" fmla="*/ 21 w 25"/>
                <a:gd name="T5" fmla="*/ 11 h 32"/>
                <a:gd name="T6" fmla="*/ 5 w 25"/>
                <a:gd name="T7" fmla="*/ 3 h 32"/>
                <a:gd name="T8" fmla="*/ 4 w 25"/>
                <a:gd name="T9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2">
                  <a:moveTo>
                    <a:pt x="4" y="21"/>
                  </a:moveTo>
                  <a:cubicBezTo>
                    <a:pt x="8" y="28"/>
                    <a:pt x="15" y="32"/>
                    <a:pt x="20" y="29"/>
                  </a:cubicBezTo>
                  <a:cubicBezTo>
                    <a:pt x="25" y="27"/>
                    <a:pt x="25" y="19"/>
                    <a:pt x="21" y="11"/>
                  </a:cubicBezTo>
                  <a:cubicBezTo>
                    <a:pt x="17" y="4"/>
                    <a:pt x="10" y="0"/>
                    <a:pt x="5" y="3"/>
                  </a:cubicBezTo>
                  <a:cubicBezTo>
                    <a:pt x="0" y="6"/>
                    <a:pt x="0" y="14"/>
                    <a:pt x="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04">
              <a:extLst>
                <a:ext uri="{FF2B5EF4-FFF2-40B4-BE49-F238E27FC236}">
                  <a16:creationId xmlns:a16="http://schemas.microsoft.com/office/drawing/2014/main" id="{B5E9EBA3-4046-4305-A7CF-1932FD23B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0800" y="1955800"/>
              <a:ext cx="525463" cy="298450"/>
            </a:xfrm>
            <a:custGeom>
              <a:avLst/>
              <a:gdLst>
                <a:gd name="T0" fmla="*/ 169 w 178"/>
                <a:gd name="T1" fmla="*/ 96 h 101"/>
                <a:gd name="T2" fmla="*/ 170 w 178"/>
                <a:gd name="T3" fmla="*/ 92 h 101"/>
                <a:gd name="T4" fmla="*/ 88 w 178"/>
                <a:gd name="T5" fmla="*/ 0 h 101"/>
                <a:gd name="T6" fmla="*/ 5 w 178"/>
                <a:gd name="T7" fmla="*/ 92 h 101"/>
                <a:gd name="T8" fmla="*/ 7 w 178"/>
                <a:gd name="T9" fmla="*/ 101 h 101"/>
                <a:gd name="T10" fmla="*/ 38 w 178"/>
                <a:gd name="T11" fmla="*/ 56 h 101"/>
                <a:gd name="T12" fmla="*/ 132 w 178"/>
                <a:gd name="T13" fmla="*/ 41 h 101"/>
                <a:gd name="T14" fmla="*/ 169 w 178"/>
                <a:gd name="T15" fmla="*/ 9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101">
                  <a:moveTo>
                    <a:pt x="169" y="96"/>
                  </a:moveTo>
                  <a:cubicBezTo>
                    <a:pt x="169" y="95"/>
                    <a:pt x="170" y="94"/>
                    <a:pt x="170" y="92"/>
                  </a:cubicBezTo>
                  <a:cubicBezTo>
                    <a:pt x="178" y="41"/>
                    <a:pt x="154" y="0"/>
                    <a:pt x="88" y="0"/>
                  </a:cubicBezTo>
                  <a:cubicBezTo>
                    <a:pt x="20" y="0"/>
                    <a:pt x="0" y="41"/>
                    <a:pt x="5" y="92"/>
                  </a:cubicBezTo>
                  <a:cubicBezTo>
                    <a:pt x="5" y="95"/>
                    <a:pt x="6" y="98"/>
                    <a:pt x="7" y="101"/>
                  </a:cubicBezTo>
                  <a:cubicBezTo>
                    <a:pt x="16" y="69"/>
                    <a:pt x="36" y="57"/>
                    <a:pt x="38" y="56"/>
                  </a:cubicBezTo>
                  <a:cubicBezTo>
                    <a:pt x="38" y="56"/>
                    <a:pt x="86" y="70"/>
                    <a:pt x="132" y="41"/>
                  </a:cubicBezTo>
                  <a:cubicBezTo>
                    <a:pt x="132" y="41"/>
                    <a:pt x="156" y="50"/>
                    <a:pt x="169" y="96"/>
                  </a:cubicBezTo>
                  <a:close/>
                </a:path>
              </a:pathLst>
            </a:custGeom>
            <a:solidFill>
              <a:srgbClr val="385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05">
              <a:extLst>
                <a:ext uri="{FF2B5EF4-FFF2-40B4-BE49-F238E27FC236}">
                  <a16:creationId xmlns:a16="http://schemas.microsoft.com/office/drawing/2014/main" id="{60D64564-63F0-43D5-93B1-721019D779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6550" y="1893888"/>
              <a:ext cx="161925" cy="109538"/>
            </a:xfrm>
            <a:custGeom>
              <a:avLst/>
              <a:gdLst>
                <a:gd name="T0" fmla="*/ 0 w 55"/>
                <a:gd name="T1" fmla="*/ 21 h 37"/>
                <a:gd name="T2" fmla="*/ 34 w 55"/>
                <a:gd name="T3" fmla="*/ 6 h 37"/>
                <a:gd name="T4" fmla="*/ 31 w 55"/>
                <a:gd name="T5" fmla="*/ 24 h 37"/>
                <a:gd name="T6" fmla="*/ 47 w 55"/>
                <a:gd name="T7" fmla="*/ 0 h 37"/>
                <a:gd name="T8" fmla="*/ 48 w 55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7">
                  <a:moveTo>
                    <a:pt x="0" y="21"/>
                  </a:moveTo>
                  <a:cubicBezTo>
                    <a:pt x="0" y="21"/>
                    <a:pt x="23" y="21"/>
                    <a:pt x="34" y="6"/>
                  </a:cubicBezTo>
                  <a:cubicBezTo>
                    <a:pt x="34" y="6"/>
                    <a:pt x="36" y="17"/>
                    <a:pt x="31" y="24"/>
                  </a:cubicBezTo>
                  <a:cubicBezTo>
                    <a:pt x="31" y="24"/>
                    <a:pt x="42" y="21"/>
                    <a:pt x="47" y="0"/>
                  </a:cubicBezTo>
                  <a:cubicBezTo>
                    <a:pt x="47" y="0"/>
                    <a:pt x="55" y="18"/>
                    <a:pt x="48" y="37"/>
                  </a:cubicBezTo>
                </a:path>
              </a:pathLst>
            </a:custGeom>
            <a:solidFill>
              <a:srgbClr val="385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06">
              <a:extLst>
                <a:ext uri="{FF2B5EF4-FFF2-40B4-BE49-F238E27FC236}">
                  <a16:creationId xmlns:a16="http://schemas.microsoft.com/office/drawing/2014/main" id="{A761C5B3-5852-437A-BEF6-D57E04ED6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9525" y="2540000"/>
              <a:ext cx="598488" cy="193675"/>
            </a:xfrm>
            <a:custGeom>
              <a:avLst/>
              <a:gdLst>
                <a:gd name="T0" fmla="*/ 171 w 203"/>
                <a:gd name="T1" fmla="*/ 0 h 66"/>
                <a:gd name="T2" fmla="*/ 124 w 203"/>
                <a:gd name="T3" fmla="*/ 0 h 66"/>
                <a:gd name="T4" fmla="*/ 120 w 203"/>
                <a:gd name="T5" fmla="*/ 6 h 66"/>
                <a:gd name="T6" fmla="*/ 83 w 203"/>
                <a:gd name="T7" fmla="*/ 6 h 66"/>
                <a:gd name="T8" fmla="*/ 79 w 203"/>
                <a:gd name="T9" fmla="*/ 0 h 66"/>
                <a:gd name="T10" fmla="*/ 32 w 203"/>
                <a:gd name="T11" fmla="*/ 0 h 66"/>
                <a:gd name="T12" fmla="*/ 0 w 203"/>
                <a:gd name="T13" fmla="*/ 31 h 66"/>
                <a:gd name="T14" fmla="*/ 0 w 203"/>
                <a:gd name="T15" fmla="*/ 66 h 66"/>
                <a:gd name="T16" fmla="*/ 203 w 203"/>
                <a:gd name="T17" fmla="*/ 66 h 66"/>
                <a:gd name="T18" fmla="*/ 203 w 203"/>
                <a:gd name="T19" fmla="*/ 31 h 66"/>
                <a:gd name="T20" fmla="*/ 171 w 203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66">
                  <a:moveTo>
                    <a:pt x="171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12" y="21"/>
                    <a:pt x="91" y="21"/>
                    <a:pt x="83" y="6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203" y="66"/>
                    <a:pt x="203" y="66"/>
                    <a:pt x="203" y="66"/>
                  </a:cubicBezTo>
                  <a:cubicBezTo>
                    <a:pt x="203" y="31"/>
                    <a:pt x="203" y="31"/>
                    <a:pt x="203" y="31"/>
                  </a:cubicBezTo>
                  <a:cubicBezTo>
                    <a:pt x="203" y="14"/>
                    <a:pt x="189" y="0"/>
                    <a:pt x="171" y="0"/>
                  </a:cubicBezTo>
                  <a:close/>
                </a:path>
              </a:pathLst>
            </a:custGeom>
            <a:solidFill>
              <a:srgbClr val="55DAD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8" name="Rectangle 207">
            <a:extLst>
              <a:ext uri="{FF2B5EF4-FFF2-40B4-BE49-F238E27FC236}">
                <a16:creationId xmlns:a16="http://schemas.microsoft.com/office/drawing/2014/main" id="{BDBE2CA9-DD99-48AA-9811-F194C46E293D}"/>
              </a:ext>
            </a:extLst>
          </p:cNvPr>
          <p:cNvSpPr/>
          <p:nvPr/>
        </p:nvSpPr>
        <p:spPr>
          <a:xfrm>
            <a:off x="5839852" y="2512692"/>
            <a:ext cx="5707442" cy="193899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/>
            <a:r>
              <a:rPr lang="fa-IR" sz="1400" dirty="0" smtClean="0">
                <a:cs typeface="B Titr" panose="00000700000000000000" pitchFamily="2" charset="-78"/>
              </a:rPr>
              <a:t>متن </a:t>
            </a:r>
            <a:r>
              <a:rPr lang="fa-IR" sz="1400" dirty="0">
                <a:cs typeface="B Titr" panose="00000700000000000000" pitchFamily="2" charset="-78"/>
              </a:rPr>
              <a:t>مورد نظر را بنویسید</a:t>
            </a:r>
            <a:endParaRPr lang="en-ID" sz="1400" dirty="0">
              <a:cs typeface="B Titr" panose="00000700000000000000" pitchFamily="2" charset="-78"/>
            </a:endParaRPr>
          </a:p>
          <a:p>
            <a:pPr algn="r"/>
            <a:r>
              <a:rPr lang="fa-IR" sz="1400" dirty="0" smtClean="0">
                <a:cs typeface="B Titr" panose="00000700000000000000" pitchFamily="2" charset="-78"/>
              </a:rPr>
              <a:t> </a:t>
            </a:r>
            <a:r>
              <a:rPr lang="fa-IR" sz="1400" dirty="0">
                <a:cs typeface="B Titr" panose="00000700000000000000" pitchFamily="2" charset="-78"/>
              </a:rPr>
              <a:t>متن مورد نظر را بنویسید</a:t>
            </a:r>
            <a:endParaRPr lang="en-ID" sz="1400" dirty="0">
              <a:cs typeface="B Titr" panose="00000700000000000000" pitchFamily="2" charset="-78"/>
            </a:endParaRPr>
          </a:p>
          <a:p>
            <a:pPr algn="r"/>
            <a:r>
              <a:rPr lang="fa-IR" sz="1400" dirty="0">
                <a:cs typeface="B Titr" panose="00000700000000000000" pitchFamily="2" charset="-78"/>
              </a:rPr>
              <a:t>متن مورد نظر را بنویسید</a:t>
            </a:r>
            <a:endParaRPr lang="en-ID" sz="1400" dirty="0">
              <a:cs typeface="B Titr" panose="00000700000000000000" pitchFamily="2" charset="-78"/>
            </a:endParaRPr>
          </a:p>
          <a:p>
            <a:pPr algn="r"/>
            <a:r>
              <a:rPr lang="fa-IR" sz="1400" dirty="0">
                <a:cs typeface="B Titr" panose="00000700000000000000" pitchFamily="2" charset="-78"/>
              </a:rPr>
              <a:t>متن مورد نظر را بنویسید</a:t>
            </a:r>
            <a:endParaRPr lang="en-ID" sz="1400" dirty="0">
              <a:cs typeface="B Titr" panose="00000700000000000000" pitchFamily="2" charset="-78"/>
            </a:endParaRPr>
          </a:p>
          <a:p>
            <a:pPr algn="r"/>
            <a:r>
              <a:rPr lang="fa-IR" sz="1400" dirty="0">
                <a:cs typeface="B Titr" panose="00000700000000000000" pitchFamily="2" charset="-78"/>
              </a:rPr>
              <a:t>متن مورد نظر را بنویسید</a:t>
            </a:r>
            <a:endParaRPr lang="en-ID" sz="1400" dirty="0">
              <a:cs typeface="B Titr" panose="00000700000000000000" pitchFamily="2" charset="-78"/>
            </a:endParaRPr>
          </a:p>
          <a:p>
            <a:pPr algn="r"/>
            <a:r>
              <a:rPr lang="fa-IR" sz="1400" dirty="0">
                <a:cs typeface="B Titr" panose="00000700000000000000" pitchFamily="2" charset="-78"/>
              </a:rPr>
              <a:t>متن مورد نظر را بنویسید</a:t>
            </a:r>
            <a:endParaRPr lang="en-ID" sz="1400" dirty="0">
              <a:cs typeface="B Titr" panose="00000700000000000000" pitchFamily="2" charset="-78"/>
            </a:endParaRPr>
          </a:p>
          <a:p>
            <a:pPr algn="r"/>
            <a:r>
              <a:rPr lang="fa-IR" sz="1400" dirty="0">
                <a:cs typeface="B Titr" panose="00000700000000000000" pitchFamily="2" charset="-78"/>
              </a:rPr>
              <a:t>متن مورد نظر را بنویسید</a:t>
            </a:r>
            <a:endParaRPr lang="en-ID" sz="1400" dirty="0">
              <a:cs typeface="B Titr" panose="00000700000000000000" pitchFamily="2" charset="-78"/>
            </a:endParaRPr>
          </a:p>
          <a:p>
            <a:pPr algn="r"/>
            <a:r>
              <a:rPr lang="fa-IR" sz="1400" dirty="0">
                <a:cs typeface="B Titr" panose="00000700000000000000" pitchFamily="2" charset="-78"/>
              </a:rPr>
              <a:t>متن مورد نظر را بنویسید</a:t>
            </a:r>
            <a:endParaRPr lang="en-ID" sz="1400" dirty="0">
              <a:cs typeface="B Titr" panose="00000700000000000000" pitchFamily="2" charset="-78"/>
            </a:endParaRPr>
          </a:p>
          <a:p>
            <a:endParaRPr lang="en-ID" sz="1400" dirty="0">
              <a:cs typeface="B Titr" panose="00000700000000000000" pitchFamily="2" charset="-78"/>
            </a:endParaRPr>
          </a:p>
        </p:txBody>
      </p:sp>
      <p:grpSp>
        <p:nvGrpSpPr>
          <p:cNvPr id="227" name="Group 226">
            <a:extLst>
              <a:ext uri="{FF2B5EF4-FFF2-40B4-BE49-F238E27FC236}">
                <a16:creationId xmlns:a16="http://schemas.microsoft.com/office/drawing/2014/main" id="{0E70F9DE-0BD0-4AF5-A828-D8E2B24C6A71}"/>
              </a:ext>
            </a:extLst>
          </p:cNvPr>
          <p:cNvGrpSpPr/>
          <p:nvPr/>
        </p:nvGrpSpPr>
        <p:grpSpPr>
          <a:xfrm>
            <a:off x="1489164" y="5238543"/>
            <a:ext cx="9430296" cy="1088845"/>
            <a:chOff x="800100" y="5238543"/>
            <a:chExt cx="9430296" cy="1088845"/>
          </a:xfrm>
        </p:grpSpPr>
        <p:grpSp>
          <p:nvGrpSpPr>
            <p:cNvPr id="213" name="Group 212">
              <a:extLst>
                <a:ext uri="{FF2B5EF4-FFF2-40B4-BE49-F238E27FC236}">
                  <a16:creationId xmlns:a16="http://schemas.microsoft.com/office/drawing/2014/main" id="{6B2957AF-C323-4AD4-B0F1-F4B6E0C37694}"/>
                </a:ext>
              </a:extLst>
            </p:cNvPr>
            <p:cNvGrpSpPr/>
            <p:nvPr/>
          </p:nvGrpSpPr>
          <p:grpSpPr>
            <a:xfrm>
              <a:off x="800100" y="5292721"/>
              <a:ext cx="2926549" cy="846242"/>
              <a:chOff x="800100" y="5340201"/>
              <a:chExt cx="2926549" cy="846242"/>
            </a:xfrm>
          </p:grpSpPr>
          <p:grpSp>
            <p:nvGrpSpPr>
              <p:cNvPr id="209" name="Group 208">
                <a:extLst>
                  <a:ext uri="{FF2B5EF4-FFF2-40B4-BE49-F238E27FC236}">
                    <a16:creationId xmlns:a16="http://schemas.microsoft.com/office/drawing/2014/main" id="{4E8DAC41-913E-4B9B-BA6C-3AA0FA40C9E7}"/>
                  </a:ext>
                </a:extLst>
              </p:cNvPr>
              <p:cNvGrpSpPr/>
              <p:nvPr/>
            </p:nvGrpSpPr>
            <p:grpSpPr>
              <a:xfrm>
                <a:off x="1687241" y="5340201"/>
                <a:ext cx="2039408" cy="799933"/>
                <a:chOff x="8076864" y="1819081"/>
                <a:chExt cx="4262304" cy="799933"/>
              </a:xfrm>
            </p:grpSpPr>
            <p:sp>
              <p:nvSpPr>
                <p:cNvPr id="210" name="Rectangle 209">
                  <a:extLst>
                    <a:ext uri="{FF2B5EF4-FFF2-40B4-BE49-F238E27FC236}">
                      <a16:creationId xmlns:a16="http://schemas.microsoft.com/office/drawing/2014/main" id="{277E3D96-24F9-43C3-B844-F2DAEDB3A0CF}"/>
                    </a:ext>
                  </a:extLst>
                </p:cNvPr>
                <p:cNvSpPr/>
                <p:nvPr/>
              </p:nvSpPr>
              <p:spPr>
                <a:xfrm>
                  <a:off x="8238636" y="2403570"/>
                  <a:ext cx="3419964" cy="215444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spAutoFit/>
                </a:bodyPr>
                <a:lstStyle/>
                <a:p>
                  <a:pPr algn="r"/>
                  <a:r>
                    <a:rPr lang="fa-IR" sz="1400" dirty="0">
                      <a:cs typeface="B Titr" panose="00000700000000000000" pitchFamily="2" charset="-78"/>
                    </a:rPr>
                    <a:t>متن مورد نظر را بنویسید</a:t>
                  </a:r>
                  <a:endParaRPr lang="en-ID" sz="1400" dirty="0">
                    <a:cs typeface="B Titr" panose="00000700000000000000" pitchFamily="2" charset="-78"/>
                  </a:endParaRPr>
                </a:p>
              </p:txBody>
            </p:sp>
            <p:sp>
              <p:nvSpPr>
                <p:cNvPr id="211" name="Rectangle 210">
                  <a:extLst>
                    <a:ext uri="{FF2B5EF4-FFF2-40B4-BE49-F238E27FC236}">
                      <a16:creationId xmlns:a16="http://schemas.microsoft.com/office/drawing/2014/main" id="{009CBBDE-F1EA-4B9C-891C-0293C86B2D93}"/>
                    </a:ext>
                  </a:extLst>
                </p:cNvPr>
                <p:cNvSpPr/>
                <p:nvPr/>
              </p:nvSpPr>
              <p:spPr>
                <a:xfrm>
                  <a:off x="8076864" y="1819081"/>
                  <a:ext cx="4262304" cy="307777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spAutoFit/>
                </a:bodyPr>
                <a:lstStyle/>
                <a:p>
                  <a:r>
                    <a:rPr lang="fa-IR" sz="2000" b="1" dirty="0">
                      <a:cs typeface="B Titr" panose="00000700000000000000" pitchFamily="2" charset="-78"/>
                    </a:rPr>
                    <a:t>موضوع و عنوان مطلب</a:t>
                  </a:r>
                  <a:endParaRPr lang="en-ID" sz="2000" b="1" dirty="0">
                    <a:cs typeface="B Titr" panose="00000700000000000000" pitchFamily="2" charset="-78"/>
                  </a:endParaRPr>
                </a:p>
              </p:txBody>
            </p:sp>
          </p:grpSp>
          <p:sp>
            <p:nvSpPr>
              <p:cNvPr id="212" name="TextBox 211">
                <a:extLst>
                  <a:ext uri="{FF2B5EF4-FFF2-40B4-BE49-F238E27FC236}">
                    <a16:creationId xmlns:a16="http://schemas.microsoft.com/office/drawing/2014/main" id="{F74D3957-BA94-44C4-BDBE-B58A51B7F383}"/>
                  </a:ext>
                </a:extLst>
              </p:cNvPr>
              <p:cNvSpPr txBox="1"/>
              <p:nvPr/>
            </p:nvSpPr>
            <p:spPr>
              <a:xfrm>
                <a:off x="800100" y="5509335"/>
                <a:ext cx="859937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en-US" sz="4400" b="1" dirty="0">
                    <a:latin typeface="Franklin Gothic Medium" panose="020B0603020102020204" pitchFamily="34" charset="0"/>
                  </a:rPr>
                  <a:t>01</a:t>
                </a:r>
              </a:p>
            </p:txBody>
          </p:sp>
        </p:grp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B1F996F6-00FC-4A65-8926-A0CF68C611C8}"/>
                </a:ext>
              </a:extLst>
            </p:cNvPr>
            <p:cNvCxnSpPr/>
            <p:nvPr/>
          </p:nvCxnSpPr>
          <p:spPr>
            <a:xfrm>
              <a:off x="3753747" y="5273430"/>
              <a:ext cx="0" cy="1053958"/>
            </a:xfrm>
            <a:prstGeom prst="line">
              <a:avLst/>
            </a:prstGeom>
            <a:ln>
              <a:solidFill>
                <a:srgbClr val="3E66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6" name="Group 215">
              <a:extLst>
                <a:ext uri="{FF2B5EF4-FFF2-40B4-BE49-F238E27FC236}">
                  <a16:creationId xmlns:a16="http://schemas.microsoft.com/office/drawing/2014/main" id="{D40D0080-6E0C-4C17-8ED5-E0691B6EFF67}"/>
                </a:ext>
              </a:extLst>
            </p:cNvPr>
            <p:cNvGrpSpPr/>
            <p:nvPr/>
          </p:nvGrpSpPr>
          <p:grpSpPr>
            <a:xfrm>
              <a:off x="4106480" y="5292721"/>
              <a:ext cx="2740638" cy="846242"/>
              <a:chOff x="800100" y="5340201"/>
              <a:chExt cx="2740638" cy="846242"/>
            </a:xfrm>
          </p:grpSpPr>
          <p:grpSp>
            <p:nvGrpSpPr>
              <p:cNvPr id="217" name="Group 216">
                <a:extLst>
                  <a:ext uri="{FF2B5EF4-FFF2-40B4-BE49-F238E27FC236}">
                    <a16:creationId xmlns:a16="http://schemas.microsoft.com/office/drawing/2014/main" id="{77B5E2F7-284E-4C24-9996-6AE12E7FCC61}"/>
                  </a:ext>
                </a:extLst>
              </p:cNvPr>
              <p:cNvGrpSpPr/>
              <p:nvPr/>
            </p:nvGrpSpPr>
            <p:grpSpPr>
              <a:xfrm>
                <a:off x="1500324" y="5340201"/>
                <a:ext cx="2040414" cy="799933"/>
                <a:chOff x="7686211" y="1819081"/>
                <a:chExt cx="4264406" cy="799933"/>
              </a:xfrm>
            </p:grpSpPr>
            <p:sp>
              <p:nvSpPr>
                <p:cNvPr id="219" name="Rectangle 218">
                  <a:extLst>
                    <a:ext uri="{FF2B5EF4-FFF2-40B4-BE49-F238E27FC236}">
                      <a16:creationId xmlns:a16="http://schemas.microsoft.com/office/drawing/2014/main" id="{7D99E18A-B3AA-462A-8EDF-6C1F718A0F5B}"/>
                    </a:ext>
                  </a:extLst>
                </p:cNvPr>
                <p:cNvSpPr/>
                <p:nvPr/>
              </p:nvSpPr>
              <p:spPr>
                <a:xfrm>
                  <a:off x="8238636" y="2403570"/>
                  <a:ext cx="3419964" cy="215444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spAutoFit/>
                </a:bodyPr>
                <a:lstStyle/>
                <a:p>
                  <a:pPr algn="r"/>
                  <a:r>
                    <a:rPr lang="fa-IR" sz="1400" dirty="0">
                      <a:cs typeface="B Titr" panose="00000700000000000000" pitchFamily="2" charset="-78"/>
                    </a:rPr>
                    <a:t>متن مورد نظر را بنویسید</a:t>
                  </a:r>
                  <a:endParaRPr lang="en-ID" sz="1400" dirty="0">
                    <a:cs typeface="B Titr" panose="00000700000000000000" pitchFamily="2" charset="-78"/>
                  </a:endParaRPr>
                </a:p>
              </p:txBody>
            </p:sp>
            <p:sp>
              <p:nvSpPr>
                <p:cNvPr id="220" name="Rectangle 219">
                  <a:extLst>
                    <a:ext uri="{FF2B5EF4-FFF2-40B4-BE49-F238E27FC236}">
                      <a16:creationId xmlns:a16="http://schemas.microsoft.com/office/drawing/2014/main" id="{E4A43275-7595-417F-9C92-01D272260404}"/>
                    </a:ext>
                  </a:extLst>
                </p:cNvPr>
                <p:cNvSpPr/>
                <p:nvPr/>
              </p:nvSpPr>
              <p:spPr>
                <a:xfrm>
                  <a:off x="7686211" y="1819081"/>
                  <a:ext cx="4264406" cy="307777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spAutoFit/>
                </a:bodyPr>
                <a:lstStyle/>
                <a:p>
                  <a:r>
                    <a:rPr lang="fa-IR" sz="2000" b="1" dirty="0">
                      <a:cs typeface="B Titr" panose="00000700000000000000" pitchFamily="2" charset="-78"/>
                    </a:rPr>
                    <a:t>موضوع و عنوان مطلب</a:t>
                  </a:r>
                  <a:endParaRPr lang="en-ID" sz="2000" b="1" dirty="0">
                    <a:cs typeface="B Titr" panose="00000700000000000000" pitchFamily="2" charset="-78"/>
                  </a:endParaRPr>
                </a:p>
              </p:txBody>
            </p:sp>
          </p:grpSp>
          <p:sp>
            <p:nvSpPr>
              <p:cNvPr id="218" name="TextBox 217">
                <a:extLst>
                  <a:ext uri="{FF2B5EF4-FFF2-40B4-BE49-F238E27FC236}">
                    <a16:creationId xmlns:a16="http://schemas.microsoft.com/office/drawing/2014/main" id="{DF108D56-17A0-4A7A-915B-A427E63E0282}"/>
                  </a:ext>
                </a:extLst>
              </p:cNvPr>
              <p:cNvSpPr txBox="1"/>
              <p:nvPr/>
            </p:nvSpPr>
            <p:spPr>
              <a:xfrm>
                <a:off x="800100" y="5509335"/>
                <a:ext cx="859937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en-US" sz="4400" b="1" dirty="0">
                    <a:latin typeface="Franklin Gothic Medium" panose="020B0603020102020204" pitchFamily="34" charset="0"/>
                  </a:rPr>
                  <a:t>02</a:t>
                </a:r>
              </a:p>
            </p:txBody>
          </p:sp>
        </p:grpSp>
        <p:cxnSp>
          <p:nvCxnSpPr>
            <p:cNvPr id="221" name="Straight Connector 220">
              <a:extLst>
                <a:ext uri="{FF2B5EF4-FFF2-40B4-BE49-F238E27FC236}">
                  <a16:creationId xmlns:a16="http://schemas.microsoft.com/office/drawing/2014/main" id="{89DD2275-FFB1-481F-B672-876CC52932AF}"/>
                </a:ext>
              </a:extLst>
            </p:cNvPr>
            <p:cNvCxnSpPr/>
            <p:nvPr/>
          </p:nvCxnSpPr>
          <p:spPr>
            <a:xfrm>
              <a:off x="7060127" y="5273430"/>
              <a:ext cx="0" cy="1053958"/>
            </a:xfrm>
            <a:prstGeom prst="line">
              <a:avLst/>
            </a:prstGeom>
            <a:ln>
              <a:solidFill>
                <a:srgbClr val="3E66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2" name="Group 221">
              <a:extLst>
                <a:ext uri="{FF2B5EF4-FFF2-40B4-BE49-F238E27FC236}">
                  <a16:creationId xmlns:a16="http://schemas.microsoft.com/office/drawing/2014/main" id="{AF67F593-4FB7-4039-B4A4-40A0FB23E258}"/>
                </a:ext>
              </a:extLst>
            </p:cNvPr>
            <p:cNvGrpSpPr/>
            <p:nvPr/>
          </p:nvGrpSpPr>
          <p:grpSpPr>
            <a:xfrm>
              <a:off x="7412859" y="5238543"/>
              <a:ext cx="2817537" cy="900420"/>
              <a:chOff x="800100" y="5286023"/>
              <a:chExt cx="2817537" cy="900420"/>
            </a:xfrm>
          </p:grpSpPr>
          <p:grpSp>
            <p:nvGrpSpPr>
              <p:cNvPr id="223" name="Group 222">
                <a:extLst>
                  <a:ext uri="{FF2B5EF4-FFF2-40B4-BE49-F238E27FC236}">
                    <a16:creationId xmlns:a16="http://schemas.microsoft.com/office/drawing/2014/main" id="{F94D2B2C-5C48-48B9-82F3-7F2AF35CAF71}"/>
                  </a:ext>
                </a:extLst>
              </p:cNvPr>
              <p:cNvGrpSpPr/>
              <p:nvPr/>
            </p:nvGrpSpPr>
            <p:grpSpPr>
              <a:xfrm>
                <a:off x="1764645" y="5286023"/>
                <a:ext cx="1852992" cy="854111"/>
                <a:chOff x="8238636" y="1764903"/>
                <a:chExt cx="3872700" cy="854111"/>
              </a:xfrm>
            </p:grpSpPr>
            <p:sp>
              <p:nvSpPr>
                <p:cNvPr id="225" name="Rectangle 224">
                  <a:extLst>
                    <a:ext uri="{FF2B5EF4-FFF2-40B4-BE49-F238E27FC236}">
                      <a16:creationId xmlns:a16="http://schemas.microsoft.com/office/drawing/2014/main" id="{00881134-A1AC-4D8E-8CC1-FDA69AFB9DA9}"/>
                    </a:ext>
                  </a:extLst>
                </p:cNvPr>
                <p:cNvSpPr/>
                <p:nvPr/>
              </p:nvSpPr>
              <p:spPr>
                <a:xfrm>
                  <a:off x="8238636" y="2403570"/>
                  <a:ext cx="3419964" cy="215444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spAutoFit/>
                </a:bodyPr>
                <a:lstStyle/>
                <a:p>
                  <a:pPr algn="r"/>
                  <a:r>
                    <a:rPr lang="fa-IR" sz="1400" dirty="0">
                      <a:cs typeface="B Titr" panose="00000700000000000000" pitchFamily="2" charset="-78"/>
                    </a:rPr>
                    <a:t>متن مورد نظر را بنویسید</a:t>
                  </a:r>
                  <a:endParaRPr lang="en-ID" sz="1400" dirty="0">
                    <a:cs typeface="B Titr" panose="00000700000000000000" pitchFamily="2" charset="-78"/>
                  </a:endParaRPr>
                </a:p>
              </p:txBody>
            </p:sp>
            <p:sp>
              <p:nvSpPr>
                <p:cNvPr id="226" name="Rectangle 225">
                  <a:extLst>
                    <a:ext uri="{FF2B5EF4-FFF2-40B4-BE49-F238E27FC236}">
                      <a16:creationId xmlns:a16="http://schemas.microsoft.com/office/drawing/2014/main" id="{44B2108A-95DD-4D9F-81F0-2DE0E66713F8}"/>
                    </a:ext>
                  </a:extLst>
                </p:cNvPr>
                <p:cNvSpPr/>
                <p:nvPr/>
              </p:nvSpPr>
              <p:spPr>
                <a:xfrm>
                  <a:off x="8238636" y="1764903"/>
                  <a:ext cx="3872700" cy="276999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spAutoFit/>
                </a:bodyPr>
                <a:lstStyle/>
                <a:p>
                  <a:r>
                    <a:rPr lang="fa-IR" b="1" dirty="0" smtClean="0">
                      <a:cs typeface="B Titr" panose="00000700000000000000" pitchFamily="2" charset="-78"/>
                    </a:rPr>
                    <a:t>موضوع و عنوان مطلب</a:t>
                  </a:r>
                  <a:endParaRPr lang="en-ID" b="1" dirty="0">
                    <a:cs typeface="B Titr" panose="00000700000000000000" pitchFamily="2" charset="-78"/>
                  </a:endParaRPr>
                </a:p>
              </p:txBody>
            </p:sp>
          </p:grpSp>
          <p:sp>
            <p:nvSpPr>
              <p:cNvPr id="224" name="TextBox 223">
                <a:extLst>
                  <a:ext uri="{FF2B5EF4-FFF2-40B4-BE49-F238E27FC236}">
                    <a16:creationId xmlns:a16="http://schemas.microsoft.com/office/drawing/2014/main" id="{4A249A05-F541-4AB7-BE0D-2613F77ECC36}"/>
                  </a:ext>
                </a:extLst>
              </p:cNvPr>
              <p:cNvSpPr txBox="1"/>
              <p:nvPr/>
            </p:nvSpPr>
            <p:spPr>
              <a:xfrm>
                <a:off x="800100" y="5509335"/>
                <a:ext cx="859937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en-US" sz="4400" b="1" dirty="0">
                    <a:latin typeface="Franklin Gothic Medium" panose="020B0603020102020204" pitchFamily="34" charset="0"/>
                  </a:rPr>
                  <a:t>03</a:t>
                </a:r>
              </a:p>
            </p:txBody>
          </p:sp>
        </p:grpSp>
      </p:grpSp>
      <p:sp>
        <p:nvSpPr>
          <p:cNvPr id="229" name="Slide Number Placeholder 228">
            <a:extLst>
              <a:ext uri="{FF2B5EF4-FFF2-40B4-BE49-F238E27FC236}">
                <a16:creationId xmlns:a16="http://schemas.microsoft.com/office/drawing/2014/main" id="{172E2499-D2D1-4C11-9764-70215DEDA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F7F75-8478-4E0C-8CC6-2A9770E8CFD9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30" name="Freeform 84">
            <a:extLst>
              <a:ext uri="{FF2B5EF4-FFF2-40B4-BE49-F238E27FC236}">
                <a16:creationId xmlns:a16="http://schemas.microsoft.com/office/drawing/2014/main" id="{32602157-F691-41EF-9D18-C6EE91F681EE}"/>
              </a:ext>
            </a:extLst>
          </p:cNvPr>
          <p:cNvSpPr>
            <a:spLocks noEditPoints="1"/>
          </p:cNvSpPr>
          <p:nvPr/>
        </p:nvSpPr>
        <p:spPr bwMode="auto">
          <a:xfrm>
            <a:off x="11051009" y="4288417"/>
            <a:ext cx="539146" cy="539146"/>
          </a:xfrm>
          <a:custGeom>
            <a:avLst/>
            <a:gdLst>
              <a:gd name="T0" fmla="*/ 22 w 55"/>
              <a:gd name="T1" fmla="*/ 55 h 55"/>
              <a:gd name="T2" fmla="*/ 18 w 55"/>
              <a:gd name="T3" fmla="*/ 54 h 55"/>
              <a:gd name="T4" fmla="*/ 17 w 55"/>
              <a:gd name="T5" fmla="*/ 49 h 55"/>
              <a:gd name="T6" fmla="*/ 12 w 55"/>
              <a:gd name="T7" fmla="*/ 48 h 55"/>
              <a:gd name="T8" fmla="*/ 9 w 55"/>
              <a:gd name="T9" fmla="*/ 49 h 55"/>
              <a:gd name="T10" fmla="*/ 6 w 55"/>
              <a:gd name="T11" fmla="*/ 45 h 55"/>
              <a:gd name="T12" fmla="*/ 6 w 55"/>
              <a:gd name="T13" fmla="*/ 38 h 55"/>
              <a:gd name="T14" fmla="*/ 4 w 55"/>
              <a:gd name="T15" fmla="*/ 38 h 55"/>
              <a:gd name="T16" fmla="*/ 1 w 55"/>
              <a:gd name="T17" fmla="*/ 37 h 55"/>
              <a:gd name="T18" fmla="*/ 1 w 55"/>
              <a:gd name="T19" fmla="*/ 32 h 55"/>
              <a:gd name="T20" fmla="*/ 3 w 55"/>
              <a:gd name="T21" fmla="*/ 26 h 55"/>
              <a:gd name="T22" fmla="*/ 0 w 55"/>
              <a:gd name="T23" fmla="*/ 24 h 55"/>
              <a:gd name="T24" fmla="*/ 1 w 55"/>
              <a:gd name="T25" fmla="*/ 20 h 55"/>
              <a:gd name="T26" fmla="*/ 2 w 55"/>
              <a:gd name="T27" fmla="*/ 18 h 55"/>
              <a:gd name="T28" fmla="*/ 4 w 55"/>
              <a:gd name="T29" fmla="*/ 18 h 55"/>
              <a:gd name="T30" fmla="*/ 8 w 55"/>
              <a:gd name="T31" fmla="*/ 14 h 55"/>
              <a:gd name="T32" fmla="*/ 6 w 55"/>
              <a:gd name="T33" fmla="*/ 10 h 55"/>
              <a:gd name="T34" fmla="*/ 9 w 55"/>
              <a:gd name="T35" fmla="*/ 6 h 55"/>
              <a:gd name="T36" fmla="*/ 13 w 55"/>
              <a:gd name="T37" fmla="*/ 8 h 55"/>
              <a:gd name="T38" fmla="*/ 17 w 55"/>
              <a:gd name="T39" fmla="*/ 6 h 55"/>
              <a:gd name="T40" fmla="*/ 17 w 55"/>
              <a:gd name="T41" fmla="*/ 2 h 55"/>
              <a:gd name="T42" fmla="*/ 23 w 55"/>
              <a:gd name="T43" fmla="*/ 0 h 55"/>
              <a:gd name="T44" fmla="*/ 25 w 55"/>
              <a:gd name="T45" fmla="*/ 4 h 55"/>
              <a:gd name="T46" fmla="*/ 29 w 55"/>
              <a:gd name="T47" fmla="*/ 4 h 55"/>
              <a:gd name="T48" fmla="*/ 31 w 55"/>
              <a:gd name="T49" fmla="*/ 0 h 55"/>
              <a:gd name="T50" fmla="*/ 37 w 55"/>
              <a:gd name="T51" fmla="*/ 2 h 55"/>
              <a:gd name="T52" fmla="*/ 41 w 55"/>
              <a:gd name="T53" fmla="*/ 8 h 55"/>
              <a:gd name="T54" fmla="*/ 46 w 55"/>
              <a:gd name="T55" fmla="*/ 7 h 55"/>
              <a:gd name="T56" fmla="*/ 47 w 55"/>
              <a:gd name="T57" fmla="*/ 14 h 55"/>
              <a:gd name="T58" fmla="*/ 49 w 55"/>
              <a:gd name="T59" fmla="*/ 17 h 55"/>
              <a:gd name="T60" fmla="*/ 50 w 55"/>
              <a:gd name="T61" fmla="*/ 17 h 55"/>
              <a:gd name="T62" fmla="*/ 53 w 55"/>
              <a:gd name="T63" fmla="*/ 17 h 55"/>
              <a:gd name="T64" fmla="*/ 54 w 55"/>
              <a:gd name="T65" fmla="*/ 23 h 55"/>
              <a:gd name="T66" fmla="*/ 51 w 55"/>
              <a:gd name="T67" fmla="*/ 25 h 55"/>
              <a:gd name="T68" fmla="*/ 52 w 55"/>
              <a:gd name="T69" fmla="*/ 29 h 55"/>
              <a:gd name="T70" fmla="*/ 55 w 55"/>
              <a:gd name="T71" fmla="*/ 33 h 55"/>
              <a:gd name="T72" fmla="*/ 54 w 55"/>
              <a:gd name="T73" fmla="*/ 37 h 55"/>
              <a:gd name="T74" fmla="*/ 50 w 55"/>
              <a:gd name="T75" fmla="*/ 37 h 55"/>
              <a:gd name="T76" fmla="*/ 48 w 55"/>
              <a:gd name="T77" fmla="*/ 42 h 55"/>
              <a:gd name="T78" fmla="*/ 49 w 55"/>
              <a:gd name="T79" fmla="*/ 45 h 55"/>
              <a:gd name="T80" fmla="*/ 46 w 55"/>
              <a:gd name="T81" fmla="*/ 48 h 55"/>
              <a:gd name="T82" fmla="*/ 44 w 55"/>
              <a:gd name="T83" fmla="*/ 48 h 55"/>
              <a:gd name="T84" fmla="*/ 39 w 55"/>
              <a:gd name="T85" fmla="*/ 48 h 55"/>
              <a:gd name="T86" fmla="*/ 37 w 55"/>
              <a:gd name="T87" fmla="*/ 54 h 55"/>
              <a:gd name="T88" fmla="*/ 32 w 55"/>
              <a:gd name="T89" fmla="*/ 54 h 55"/>
              <a:gd name="T90" fmla="*/ 29 w 55"/>
              <a:gd name="T91" fmla="*/ 52 h 55"/>
              <a:gd name="T92" fmla="*/ 26 w 55"/>
              <a:gd name="T93" fmla="*/ 52 h 55"/>
              <a:gd name="T94" fmla="*/ 23 w 55"/>
              <a:gd name="T95" fmla="*/ 55 h 55"/>
              <a:gd name="T96" fmla="*/ 10 w 55"/>
              <a:gd name="T97" fmla="*/ 23 h 55"/>
              <a:gd name="T98" fmla="*/ 40 w 55"/>
              <a:gd name="T99" fmla="*/ 40 h 55"/>
              <a:gd name="T100" fmla="*/ 27 w 55"/>
              <a:gd name="T101" fmla="*/ 10 h 55"/>
              <a:gd name="T102" fmla="*/ 3 w 55"/>
              <a:gd name="T103" fmla="*/ 30 h 55"/>
              <a:gd name="T104" fmla="*/ 52 w 55"/>
              <a:gd name="T105" fmla="*/ 29 h 55"/>
              <a:gd name="T106" fmla="*/ 25 w 55"/>
              <a:gd name="T107" fmla="*/ 4 h 55"/>
              <a:gd name="T108" fmla="*/ 25 w 55"/>
              <a:gd name="T109" fmla="*/ 4 h 55"/>
              <a:gd name="T110" fmla="*/ 29 w 55"/>
              <a:gd name="T111" fmla="*/ 4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5" h="55">
                <a:moveTo>
                  <a:pt x="23" y="55"/>
                </a:moveTo>
                <a:cubicBezTo>
                  <a:pt x="23" y="55"/>
                  <a:pt x="23" y="55"/>
                  <a:pt x="23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1" y="55"/>
                  <a:pt x="20" y="55"/>
                  <a:pt x="20" y="54"/>
                </a:cubicBezTo>
                <a:cubicBezTo>
                  <a:pt x="20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1"/>
                  <a:pt x="18" y="51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3" y="48"/>
                  <a:pt x="13" y="48"/>
                  <a:pt x="12" y="48"/>
                </a:cubicBezTo>
                <a:cubicBezTo>
                  <a:pt x="11" y="49"/>
                  <a:pt x="11" y="49"/>
                  <a:pt x="10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49"/>
                  <a:pt x="10" y="49"/>
                  <a:pt x="9" y="49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7" y="44"/>
                  <a:pt x="7" y="44"/>
                  <a:pt x="7" y="44"/>
                </a:cubicBezTo>
                <a:cubicBezTo>
                  <a:pt x="7" y="43"/>
                  <a:pt x="8" y="42"/>
                  <a:pt x="8" y="42"/>
                </a:cubicBezTo>
                <a:cubicBezTo>
                  <a:pt x="8" y="41"/>
                  <a:pt x="6" y="38"/>
                  <a:pt x="6" y="38"/>
                </a:cubicBezTo>
                <a:cubicBezTo>
                  <a:pt x="6" y="38"/>
                  <a:pt x="5" y="38"/>
                  <a:pt x="5" y="38"/>
                </a:cubicBezTo>
                <a:cubicBezTo>
                  <a:pt x="5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3" y="38"/>
                  <a:pt x="2" y="38"/>
                  <a:pt x="1" y="38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5"/>
                  <a:pt x="0" y="34"/>
                  <a:pt x="0" y="34"/>
                </a:cubicBezTo>
                <a:cubicBezTo>
                  <a:pt x="0" y="33"/>
                  <a:pt x="0" y="33"/>
                  <a:pt x="1" y="32"/>
                </a:cubicBezTo>
                <a:cubicBezTo>
                  <a:pt x="3" y="30"/>
                  <a:pt x="3" y="30"/>
                  <a:pt x="3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3" y="29"/>
                  <a:pt x="4" y="27"/>
                  <a:pt x="3" y="26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5"/>
                  <a:pt x="2" y="25"/>
                  <a:pt x="1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3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1"/>
                  <a:pt x="0" y="21"/>
                  <a:pt x="1" y="20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8"/>
                </a:cubicBezTo>
                <a:cubicBezTo>
                  <a:pt x="1" y="18"/>
                  <a:pt x="1" y="18"/>
                  <a:pt x="2" y="18"/>
                </a:cubicBezTo>
                <a:cubicBezTo>
                  <a:pt x="2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4" y="18"/>
                  <a:pt x="4" y="18"/>
                </a:cubicBezTo>
                <a:cubicBezTo>
                  <a:pt x="4" y="18"/>
                  <a:pt x="5" y="18"/>
                  <a:pt x="5" y="18"/>
                </a:cubicBezTo>
                <a:cubicBezTo>
                  <a:pt x="6" y="17"/>
                  <a:pt x="6" y="17"/>
                  <a:pt x="6" y="16"/>
                </a:cubicBezTo>
                <a:cubicBezTo>
                  <a:pt x="7" y="16"/>
                  <a:pt x="8" y="15"/>
                  <a:pt x="8" y="14"/>
                </a:cubicBezTo>
                <a:cubicBezTo>
                  <a:pt x="8" y="13"/>
                  <a:pt x="7" y="12"/>
                  <a:pt x="6" y="12"/>
                </a:cubicBezTo>
                <a:cubicBezTo>
                  <a:pt x="6" y="11"/>
                  <a:pt x="6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7" y="9"/>
                  <a:pt x="7" y="9"/>
                  <a:pt x="7" y="9"/>
                </a:cubicBezTo>
                <a:cubicBezTo>
                  <a:pt x="7" y="8"/>
                  <a:pt x="8" y="8"/>
                  <a:pt x="8" y="8"/>
                </a:cubicBezTo>
                <a:cubicBezTo>
                  <a:pt x="8" y="8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1" y="7"/>
                  <a:pt x="12" y="7"/>
                </a:cubicBezTo>
                <a:cubicBezTo>
                  <a:pt x="12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8"/>
                  <a:pt x="16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5"/>
                  <a:pt x="17" y="5"/>
                  <a:pt x="17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9" y="1"/>
                  <a:pt x="20" y="1"/>
                </a:cubicBezTo>
                <a:cubicBezTo>
                  <a:pt x="21" y="1"/>
                  <a:pt x="22" y="0"/>
                  <a:pt x="22" y="0"/>
                </a:cubicBezTo>
                <a:cubicBezTo>
                  <a:pt x="22" y="0"/>
                  <a:pt x="23" y="0"/>
                  <a:pt x="23" y="0"/>
                </a:cubicBezTo>
                <a:cubicBezTo>
                  <a:pt x="23" y="1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6" y="4"/>
                  <a:pt x="27" y="4"/>
                  <a:pt x="27" y="4"/>
                </a:cubicBezTo>
                <a:cubicBezTo>
                  <a:pt x="28" y="4"/>
                  <a:pt x="29" y="4"/>
                  <a:pt x="29" y="4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30" y="3"/>
                  <a:pt x="31" y="1"/>
                  <a:pt x="31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0"/>
                  <a:pt x="34" y="0"/>
                  <a:pt x="34" y="1"/>
                </a:cubicBezTo>
                <a:cubicBezTo>
                  <a:pt x="35" y="1"/>
                  <a:pt x="37" y="1"/>
                  <a:pt x="37" y="2"/>
                </a:cubicBezTo>
                <a:cubicBezTo>
                  <a:pt x="37" y="3"/>
                  <a:pt x="37" y="5"/>
                  <a:pt x="37" y="6"/>
                </a:cubicBezTo>
                <a:cubicBezTo>
                  <a:pt x="38" y="6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2" y="8"/>
                  <a:pt x="43" y="7"/>
                  <a:pt x="44" y="6"/>
                </a:cubicBezTo>
                <a:cubicBezTo>
                  <a:pt x="44" y="6"/>
                  <a:pt x="45" y="6"/>
                  <a:pt x="45" y="6"/>
                </a:cubicBezTo>
                <a:cubicBezTo>
                  <a:pt x="45" y="6"/>
                  <a:pt x="45" y="6"/>
                  <a:pt x="46" y="7"/>
                </a:cubicBezTo>
                <a:cubicBezTo>
                  <a:pt x="47" y="8"/>
                  <a:pt x="48" y="9"/>
                  <a:pt x="49" y="10"/>
                </a:cubicBezTo>
                <a:cubicBezTo>
                  <a:pt x="48" y="11"/>
                  <a:pt x="47" y="12"/>
                  <a:pt x="47" y="13"/>
                </a:cubicBezTo>
                <a:cubicBezTo>
                  <a:pt x="47" y="13"/>
                  <a:pt x="47" y="13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5"/>
                  <a:pt x="48" y="16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1" y="17"/>
                  <a:pt x="51" y="17"/>
                  <a:pt x="51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4" y="18"/>
                  <a:pt x="54" y="19"/>
                  <a:pt x="54" y="19"/>
                </a:cubicBezTo>
                <a:cubicBezTo>
                  <a:pt x="54" y="20"/>
                  <a:pt x="55" y="21"/>
                  <a:pt x="55" y="22"/>
                </a:cubicBezTo>
                <a:cubicBezTo>
                  <a:pt x="55" y="23"/>
                  <a:pt x="55" y="23"/>
                  <a:pt x="54" y="23"/>
                </a:cubicBezTo>
                <a:cubicBezTo>
                  <a:pt x="54" y="24"/>
                  <a:pt x="53" y="24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6"/>
                </a:cubicBezTo>
                <a:cubicBezTo>
                  <a:pt x="51" y="27"/>
                  <a:pt x="51" y="28"/>
                  <a:pt x="51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1" y="30"/>
                  <a:pt x="55" y="31"/>
                  <a:pt x="55" y="32"/>
                </a:cubicBezTo>
                <a:cubicBezTo>
                  <a:pt x="55" y="32"/>
                  <a:pt x="55" y="32"/>
                  <a:pt x="55" y="33"/>
                </a:cubicBezTo>
                <a:cubicBezTo>
                  <a:pt x="55" y="33"/>
                  <a:pt x="55" y="33"/>
                  <a:pt x="55" y="33"/>
                </a:cubicBezTo>
                <a:cubicBezTo>
                  <a:pt x="55" y="34"/>
                  <a:pt x="54" y="35"/>
                  <a:pt x="54" y="35"/>
                </a:cubicBezTo>
                <a:cubicBezTo>
                  <a:pt x="54" y="35"/>
                  <a:pt x="54" y="37"/>
                  <a:pt x="54" y="37"/>
                </a:cubicBezTo>
                <a:cubicBezTo>
                  <a:pt x="54" y="37"/>
                  <a:pt x="54" y="37"/>
                  <a:pt x="54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51" y="37"/>
                  <a:pt x="51" y="37"/>
                  <a:pt x="50" y="37"/>
                </a:cubicBezTo>
                <a:cubicBezTo>
                  <a:pt x="50" y="37"/>
                  <a:pt x="50" y="37"/>
                  <a:pt x="49" y="38"/>
                </a:cubicBezTo>
                <a:cubicBezTo>
                  <a:pt x="47" y="41"/>
                  <a:pt x="47" y="41"/>
                  <a:pt x="47" y="41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3"/>
                  <a:pt x="49" y="43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8" y="46"/>
                  <a:pt x="48" y="46"/>
                </a:cubicBezTo>
                <a:cubicBezTo>
                  <a:pt x="48" y="47"/>
                  <a:pt x="47" y="47"/>
                  <a:pt x="47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9"/>
                  <a:pt x="46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4" y="48"/>
                </a:cubicBezTo>
                <a:cubicBezTo>
                  <a:pt x="43" y="48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1" y="47"/>
                  <a:pt x="40" y="48"/>
                  <a:pt x="39" y="48"/>
                </a:cubicBezTo>
                <a:cubicBezTo>
                  <a:pt x="39" y="49"/>
                  <a:pt x="38" y="49"/>
                  <a:pt x="38" y="49"/>
                </a:cubicBezTo>
                <a:cubicBezTo>
                  <a:pt x="38" y="50"/>
                  <a:pt x="38" y="52"/>
                  <a:pt x="38" y="52"/>
                </a:cubicBezTo>
                <a:cubicBezTo>
                  <a:pt x="38" y="54"/>
                  <a:pt x="38" y="54"/>
                  <a:pt x="37" y="54"/>
                </a:cubicBezTo>
                <a:cubicBezTo>
                  <a:pt x="36" y="54"/>
                  <a:pt x="34" y="55"/>
                  <a:pt x="33" y="55"/>
                </a:cubicBezTo>
                <a:cubicBezTo>
                  <a:pt x="33" y="55"/>
                  <a:pt x="33" y="55"/>
                  <a:pt x="32" y="55"/>
                </a:cubicBezTo>
                <a:cubicBezTo>
                  <a:pt x="32" y="55"/>
                  <a:pt x="32" y="55"/>
                  <a:pt x="32" y="54"/>
                </a:cubicBezTo>
                <a:cubicBezTo>
                  <a:pt x="31" y="53"/>
                  <a:pt x="30" y="52"/>
                  <a:pt x="30" y="52"/>
                </a:cubicBezTo>
                <a:cubicBezTo>
                  <a:pt x="30" y="52"/>
                  <a:pt x="30" y="52"/>
                  <a:pt x="30" y="52"/>
                </a:cubicBezTo>
                <a:cubicBezTo>
                  <a:pt x="30" y="52"/>
                  <a:pt x="30" y="52"/>
                  <a:pt x="29" y="52"/>
                </a:cubicBezTo>
                <a:cubicBezTo>
                  <a:pt x="29" y="52"/>
                  <a:pt x="29" y="51"/>
                  <a:pt x="28" y="51"/>
                </a:cubicBezTo>
                <a:cubicBezTo>
                  <a:pt x="28" y="51"/>
                  <a:pt x="27" y="51"/>
                  <a:pt x="27" y="51"/>
                </a:cubicBezTo>
                <a:cubicBezTo>
                  <a:pt x="26" y="51"/>
                  <a:pt x="26" y="51"/>
                  <a:pt x="26" y="52"/>
                </a:cubicBezTo>
                <a:cubicBezTo>
                  <a:pt x="25" y="52"/>
                  <a:pt x="25" y="53"/>
                  <a:pt x="25" y="53"/>
                </a:cubicBezTo>
                <a:cubicBezTo>
                  <a:pt x="24" y="54"/>
                  <a:pt x="24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moveTo>
                  <a:pt x="27" y="10"/>
                </a:moveTo>
                <a:cubicBezTo>
                  <a:pt x="27" y="10"/>
                  <a:pt x="26" y="10"/>
                  <a:pt x="25" y="10"/>
                </a:cubicBezTo>
                <a:cubicBezTo>
                  <a:pt x="18" y="11"/>
                  <a:pt x="12" y="16"/>
                  <a:pt x="10" y="23"/>
                </a:cubicBezTo>
                <a:cubicBezTo>
                  <a:pt x="8" y="31"/>
                  <a:pt x="11" y="39"/>
                  <a:pt x="18" y="43"/>
                </a:cubicBezTo>
                <a:cubicBezTo>
                  <a:pt x="21" y="45"/>
                  <a:pt x="24" y="46"/>
                  <a:pt x="27" y="46"/>
                </a:cubicBezTo>
                <a:cubicBezTo>
                  <a:pt x="32" y="46"/>
                  <a:pt x="37" y="44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5" y="35"/>
                  <a:pt x="47" y="27"/>
                  <a:pt x="44" y="20"/>
                </a:cubicBezTo>
                <a:cubicBezTo>
                  <a:pt x="41" y="14"/>
                  <a:pt x="34" y="10"/>
                  <a:pt x="27" y="10"/>
                </a:cubicBezTo>
                <a:moveTo>
                  <a:pt x="4" y="30"/>
                </a:move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4" y="30"/>
                </a:cubicBezTo>
                <a:moveTo>
                  <a:pt x="51" y="29"/>
                </a:moveTo>
                <a:cubicBezTo>
                  <a:pt x="51" y="29"/>
                  <a:pt x="51" y="29"/>
                  <a:pt x="52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moveTo>
                  <a:pt x="25" y="4"/>
                </a:move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5" y="4"/>
                  <a:pt x="25" y="4"/>
                  <a:pt x="25" y="4"/>
                </a:cubicBezTo>
                <a:moveTo>
                  <a:pt x="29" y="4"/>
                </a:move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</a:path>
            </a:pathLst>
          </a:custGeom>
          <a:solidFill>
            <a:srgbClr val="3E66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1" name="Freeform 84">
            <a:extLst>
              <a:ext uri="{FF2B5EF4-FFF2-40B4-BE49-F238E27FC236}">
                <a16:creationId xmlns:a16="http://schemas.microsoft.com/office/drawing/2014/main" id="{5C9EC435-C4AA-4422-9B2E-ECAA9DEE512D}"/>
              </a:ext>
            </a:extLst>
          </p:cNvPr>
          <p:cNvSpPr>
            <a:spLocks noEditPoints="1"/>
          </p:cNvSpPr>
          <p:nvPr/>
        </p:nvSpPr>
        <p:spPr bwMode="auto">
          <a:xfrm>
            <a:off x="5495766" y="634832"/>
            <a:ext cx="445575" cy="445575"/>
          </a:xfrm>
          <a:custGeom>
            <a:avLst/>
            <a:gdLst>
              <a:gd name="T0" fmla="*/ 22 w 55"/>
              <a:gd name="T1" fmla="*/ 55 h 55"/>
              <a:gd name="T2" fmla="*/ 18 w 55"/>
              <a:gd name="T3" fmla="*/ 54 h 55"/>
              <a:gd name="T4" fmla="*/ 17 w 55"/>
              <a:gd name="T5" fmla="*/ 49 h 55"/>
              <a:gd name="T6" fmla="*/ 12 w 55"/>
              <a:gd name="T7" fmla="*/ 48 h 55"/>
              <a:gd name="T8" fmla="*/ 9 w 55"/>
              <a:gd name="T9" fmla="*/ 49 h 55"/>
              <a:gd name="T10" fmla="*/ 6 w 55"/>
              <a:gd name="T11" fmla="*/ 45 h 55"/>
              <a:gd name="T12" fmla="*/ 6 w 55"/>
              <a:gd name="T13" fmla="*/ 38 h 55"/>
              <a:gd name="T14" fmla="*/ 4 w 55"/>
              <a:gd name="T15" fmla="*/ 38 h 55"/>
              <a:gd name="T16" fmla="*/ 1 w 55"/>
              <a:gd name="T17" fmla="*/ 37 h 55"/>
              <a:gd name="T18" fmla="*/ 1 w 55"/>
              <a:gd name="T19" fmla="*/ 32 h 55"/>
              <a:gd name="T20" fmla="*/ 3 w 55"/>
              <a:gd name="T21" fmla="*/ 26 h 55"/>
              <a:gd name="T22" fmla="*/ 0 w 55"/>
              <a:gd name="T23" fmla="*/ 24 h 55"/>
              <a:gd name="T24" fmla="*/ 1 w 55"/>
              <a:gd name="T25" fmla="*/ 20 h 55"/>
              <a:gd name="T26" fmla="*/ 2 w 55"/>
              <a:gd name="T27" fmla="*/ 18 h 55"/>
              <a:gd name="T28" fmla="*/ 4 w 55"/>
              <a:gd name="T29" fmla="*/ 18 h 55"/>
              <a:gd name="T30" fmla="*/ 8 w 55"/>
              <a:gd name="T31" fmla="*/ 14 h 55"/>
              <a:gd name="T32" fmla="*/ 6 w 55"/>
              <a:gd name="T33" fmla="*/ 10 h 55"/>
              <a:gd name="T34" fmla="*/ 9 w 55"/>
              <a:gd name="T35" fmla="*/ 6 h 55"/>
              <a:gd name="T36" fmla="*/ 13 w 55"/>
              <a:gd name="T37" fmla="*/ 8 h 55"/>
              <a:gd name="T38" fmla="*/ 17 w 55"/>
              <a:gd name="T39" fmla="*/ 6 h 55"/>
              <a:gd name="T40" fmla="*/ 17 w 55"/>
              <a:gd name="T41" fmla="*/ 2 h 55"/>
              <a:gd name="T42" fmla="*/ 23 w 55"/>
              <a:gd name="T43" fmla="*/ 0 h 55"/>
              <a:gd name="T44" fmla="*/ 25 w 55"/>
              <a:gd name="T45" fmla="*/ 4 h 55"/>
              <a:gd name="T46" fmla="*/ 29 w 55"/>
              <a:gd name="T47" fmla="*/ 4 h 55"/>
              <a:gd name="T48" fmla="*/ 31 w 55"/>
              <a:gd name="T49" fmla="*/ 0 h 55"/>
              <a:gd name="T50" fmla="*/ 37 w 55"/>
              <a:gd name="T51" fmla="*/ 2 h 55"/>
              <a:gd name="T52" fmla="*/ 41 w 55"/>
              <a:gd name="T53" fmla="*/ 8 h 55"/>
              <a:gd name="T54" fmla="*/ 46 w 55"/>
              <a:gd name="T55" fmla="*/ 7 h 55"/>
              <a:gd name="T56" fmla="*/ 47 w 55"/>
              <a:gd name="T57" fmla="*/ 14 h 55"/>
              <a:gd name="T58" fmla="*/ 49 w 55"/>
              <a:gd name="T59" fmla="*/ 17 h 55"/>
              <a:gd name="T60" fmla="*/ 50 w 55"/>
              <a:gd name="T61" fmla="*/ 17 h 55"/>
              <a:gd name="T62" fmla="*/ 53 w 55"/>
              <a:gd name="T63" fmla="*/ 17 h 55"/>
              <a:gd name="T64" fmla="*/ 54 w 55"/>
              <a:gd name="T65" fmla="*/ 23 h 55"/>
              <a:gd name="T66" fmla="*/ 51 w 55"/>
              <a:gd name="T67" fmla="*/ 25 h 55"/>
              <a:gd name="T68" fmla="*/ 52 w 55"/>
              <a:gd name="T69" fmla="*/ 29 h 55"/>
              <a:gd name="T70" fmla="*/ 55 w 55"/>
              <a:gd name="T71" fmla="*/ 33 h 55"/>
              <a:gd name="T72" fmla="*/ 54 w 55"/>
              <a:gd name="T73" fmla="*/ 37 h 55"/>
              <a:gd name="T74" fmla="*/ 50 w 55"/>
              <a:gd name="T75" fmla="*/ 37 h 55"/>
              <a:gd name="T76" fmla="*/ 48 w 55"/>
              <a:gd name="T77" fmla="*/ 42 h 55"/>
              <a:gd name="T78" fmla="*/ 49 w 55"/>
              <a:gd name="T79" fmla="*/ 45 h 55"/>
              <a:gd name="T80" fmla="*/ 46 w 55"/>
              <a:gd name="T81" fmla="*/ 48 h 55"/>
              <a:gd name="T82" fmla="*/ 44 w 55"/>
              <a:gd name="T83" fmla="*/ 48 h 55"/>
              <a:gd name="T84" fmla="*/ 39 w 55"/>
              <a:gd name="T85" fmla="*/ 48 h 55"/>
              <a:gd name="T86" fmla="*/ 37 w 55"/>
              <a:gd name="T87" fmla="*/ 54 h 55"/>
              <a:gd name="T88" fmla="*/ 32 w 55"/>
              <a:gd name="T89" fmla="*/ 54 h 55"/>
              <a:gd name="T90" fmla="*/ 29 w 55"/>
              <a:gd name="T91" fmla="*/ 52 h 55"/>
              <a:gd name="T92" fmla="*/ 26 w 55"/>
              <a:gd name="T93" fmla="*/ 52 h 55"/>
              <a:gd name="T94" fmla="*/ 23 w 55"/>
              <a:gd name="T95" fmla="*/ 55 h 55"/>
              <a:gd name="T96" fmla="*/ 10 w 55"/>
              <a:gd name="T97" fmla="*/ 23 h 55"/>
              <a:gd name="T98" fmla="*/ 40 w 55"/>
              <a:gd name="T99" fmla="*/ 40 h 55"/>
              <a:gd name="T100" fmla="*/ 27 w 55"/>
              <a:gd name="T101" fmla="*/ 10 h 55"/>
              <a:gd name="T102" fmla="*/ 3 w 55"/>
              <a:gd name="T103" fmla="*/ 30 h 55"/>
              <a:gd name="T104" fmla="*/ 52 w 55"/>
              <a:gd name="T105" fmla="*/ 29 h 55"/>
              <a:gd name="T106" fmla="*/ 25 w 55"/>
              <a:gd name="T107" fmla="*/ 4 h 55"/>
              <a:gd name="T108" fmla="*/ 25 w 55"/>
              <a:gd name="T109" fmla="*/ 4 h 55"/>
              <a:gd name="T110" fmla="*/ 29 w 55"/>
              <a:gd name="T111" fmla="*/ 4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5" h="55">
                <a:moveTo>
                  <a:pt x="23" y="55"/>
                </a:moveTo>
                <a:cubicBezTo>
                  <a:pt x="23" y="55"/>
                  <a:pt x="23" y="55"/>
                  <a:pt x="23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1" y="55"/>
                  <a:pt x="20" y="55"/>
                  <a:pt x="20" y="54"/>
                </a:cubicBezTo>
                <a:cubicBezTo>
                  <a:pt x="20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1"/>
                  <a:pt x="18" y="51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3" y="48"/>
                  <a:pt x="13" y="48"/>
                  <a:pt x="12" y="48"/>
                </a:cubicBezTo>
                <a:cubicBezTo>
                  <a:pt x="11" y="49"/>
                  <a:pt x="11" y="49"/>
                  <a:pt x="10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49"/>
                  <a:pt x="10" y="49"/>
                  <a:pt x="9" y="49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7" y="44"/>
                  <a:pt x="7" y="44"/>
                  <a:pt x="7" y="44"/>
                </a:cubicBezTo>
                <a:cubicBezTo>
                  <a:pt x="7" y="43"/>
                  <a:pt x="8" y="42"/>
                  <a:pt x="8" y="42"/>
                </a:cubicBezTo>
                <a:cubicBezTo>
                  <a:pt x="8" y="41"/>
                  <a:pt x="6" y="38"/>
                  <a:pt x="6" y="38"/>
                </a:cubicBezTo>
                <a:cubicBezTo>
                  <a:pt x="6" y="38"/>
                  <a:pt x="5" y="38"/>
                  <a:pt x="5" y="38"/>
                </a:cubicBezTo>
                <a:cubicBezTo>
                  <a:pt x="5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3" y="38"/>
                  <a:pt x="2" y="38"/>
                  <a:pt x="1" y="38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5"/>
                  <a:pt x="0" y="34"/>
                  <a:pt x="0" y="34"/>
                </a:cubicBezTo>
                <a:cubicBezTo>
                  <a:pt x="0" y="33"/>
                  <a:pt x="0" y="33"/>
                  <a:pt x="1" y="32"/>
                </a:cubicBezTo>
                <a:cubicBezTo>
                  <a:pt x="3" y="30"/>
                  <a:pt x="3" y="30"/>
                  <a:pt x="3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3" y="29"/>
                  <a:pt x="4" y="27"/>
                  <a:pt x="3" y="26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5"/>
                  <a:pt x="2" y="25"/>
                  <a:pt x="1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3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1"/>
                  <a:pt x="0" y="21"/>
                  <a:pt x="1" y="20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8"/>
                </a:cubicBezTo>
                <a:cubicBezTo>
                  <a:pt x="1" y="18"/>
                  <a:pt x="1" y="18"/>
                  <a:pt x="2" y="18"/>
                </a:cubicBezTo>
                <a:cubicBezTo>
                  <a:pt x="2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4" y="18"/>
                  <a:pt x="4" y="18"/>
                </a:cubicBezTo>
                <a:cubicBezTo>
                  <a:pt x="4" y="18"/>
                  <a:pt x="5" y="18"/>
                  <a:pt x="5" y="18"/>
                </a:cubicBezTo>
                <a:cubicBezTo>
                  <a:pt x="6" y="17"/>
                  <a:pt x="6" y="17"/>
                  <a:pt x="6" y="16"/>
                </a:cubicBezTo>
                <a:cubicBezTo>
                  <a:pt x="7" y="16"/>
                  <a:pt x="8" y="15"/>
                  <a:pt x="8" y="14"/>
                </a:cubicBezTo>
                <a:cubicBezTo>
                  <a:pt x="8" y="13"/>
                  <a:pt x="7" y="12"/>
                  <a:pt x="6" y="12"/>
                </a:cubicBezTo>
                <a:cubicBezTo>
                  <a:pt x="6" y="11"/>
                  <a:pt x="6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7" y="9"/>
                  <a:pt x="7" y="9"/>
                  <a:pt x="7" y="9"/>
                </a:cubicBezTo>
                <a:cubicBezTo>
                  <a:pt x="7" y="8"/>
                  <a:pt x="8" y="8"/>
                  <a:pt x="8" y="8"/>
                </a:cubicBezTo>
                <a:cubicBezTo>
                  <a:pt x="8" y="8"/>
                  <a:pt x="9" y="6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1" y="7"/>
                  <a:pt x="12" y="7"/>
                </a:cubicBezTo>
                <a:cubicBezTo>
                  <a:pt x="12" y="8"/>
                  <a:pt x="13" y="8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8"/>
                  <a:pt x="16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5"/>
                  <a:pt x="17" y="5"/>
                  <a:pt x="17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1"/>
                  <a:pt x="19" y="1"/>
                  <a:pt x="20" y="1"/>
                </a:cubicBezTo>
                <a:cubicBezTo>
                  <a:pt x="21" y="1"/>
                  <a:pt x="22" y="0"/>
                  <a:pt x="22" y="0"/>
                </a:cubicBezTo>
                <a:cubicBezTo>
                  <a:pt x="22" y="0"/>
                  <a:pt x="23" y="0"/>
                  <a:pt x="23" y="0"/>
                </a:cubicBezTo>
                <a:cubicBezTo>
                  <a:pt x="23" y="1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6" y="4"/>
                  <a:pt x="27" y="4"/>
                  <a:pt x="27" y="4"/>
                </a:cubicBezTo>
                <a:cubicBezTo>
                  <a:pt x="28" y="4"/>
                  <a:pt x="29" y="4"/>
                  <a:pt x="29" y="4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30" y="3"/>
                  <a:pt x="31" y="1"/>
                  <a:pt x="31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0"/>
                  <a:pt x="34" y="0"/>
                  <a:pt x="34" y="1"/>
                </a:cubicBezTo>
                <a:cubicBezTo>
                  <a:pt x="35" y="1"/>
                  <a:pt x="37" y="1"/>
                  <a:pt x="37" y="2"/>
                </a:cubicBezTo>
                <a:cubicBezTo>
                  <a:pt x="37" y="3"/>
                  <a:pt x="37" y="5"/>
                  <a:pt x="37" y="6"/>
                </a:cubicBezTo>
                <a:cubicBezTo>
                  <a:pt x="38" y="6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2" y="8"/>
                  <a:pt x="43" y="7"/>
                  <a:pt x="44" y="6"/>
                </a:cubicBezTo>
                <a:cubicBezTo>
                  <a:pt x="44" y="6"/>
                  <a:pt x="45" y="6"/>
                  <a:pt x="45" y="6"/>
                </a:cubicBezTo>
                <a:cubicBezTo>
                  <a:pt x="45" y="6"/>
                  <a:pt x="45" y="6"/>
                  <a:pt x="46" y="7"/>
                </a:cubicBezTo>
                <a:cubicBezTo>
                  <a:pt x="47" y="8"/>
                  <a:pt x="48" y="9"/>
                  <a:pt x="49" y="10"/>
                </a:cubicBezTo>
                <a:cubicBezTo>
                  <a:pt x="48" y="11"/>
                  <a:pt x="47" y="12"/>
                  <a:pt x="47" y="13"/>
                </a:cubicBezTo>
                <a:cubicBezTo>
                  <a:pt x="47" y="13"/>
                  <a:pt x="47" y="13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5"/>
                  <a:pt x="48" y="16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1" y="17"/>
                  <a:pt x="51" y="17"/>
                  <a:pt x="51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4" y="18"/>
                  <a:pt x="54" y="19"/>
                  <a:pt x="54" y="19"/>
                </a:cubicBezTo>
                <a:cubicBezTo>
                  <a:pt x="54" y="20"/>
                  <a:pt x="55" y="21"/>
                  <a:pt x="55" y="22"/>
                </a:cubicBezTo>
                <a:cubicBezTo>
                  <a:pt x="55" y="23"/>
                  <a:pt x="55" y="23"/>
                  <a:pt x="54" y="23"/>
                </a:cubicBezTo>
                <a:cubicBezTo>
                  <a:pt x="54" y="24"/>
                  <a:pt x="53" y="24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1" y="25"/>
                  <a:pt x="51" y="26"/>
                </a:cubicBezTo>
                <a:cubicBezTo>
                  <a:pt x="51" y="27"/>
                  <a:pt x="51" y="28"/>
                  <a:pt x="51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1" y="30"/>
                  <a:pt x="55" y="31"/>
                  <a:pt x="55" y="32"/>
                </a:cubicBezTo>
                <a:cubicBezTo>
                  <a:pt x="55" y="32"/>
                  <a:pt x="55" y="32"/>
                  <a:pt x="55" y="33"/>
                </a:cubicBezTo>
                <a:cubicBezTo>
                  <a:pt x="55" y="33"/>
                  <a:pt x="55" y="33"/>
                  <a:pt x="55" y="33"/>
                </a:cubicBezTo>
                <a:cubicBezTo>
                  <a:pt x="55" y="34"/>
                  <a:pt x="54" y="35"/>
                  <a:pt x="54" y="35"/>
                </a:cubicBezTo>
                <a:cubicBezTo>
                  <a:pt x="54" y="35"/>
                  <a:pt x="54" y="37"/>
                  <a:pt x="54" y="37"/>
                </a:cubicBezTo>
                <a:cubicBezTo>
                  <a:pt x="54" y="37"/>
                  <a:pt x="54" y="37"/>
                  <a:pt x="54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51" y="37"/>
                  <a:pt x="51" y="37"/>
                  <a:pt x="50" y="37"/>
                </a:cubicBezTo>
                <a:cubicBezTo>
                  <a:pt x="50" y="37"/>
                  <a:pt x="50" y="37"/>
                  <a:pt x="49" y="38"/>
                </a:cubicBezTo>
                <a:cubicBezTo>
                  <a:pt x="47" y="41"/>
                  <a:pt x="47" y="41"/>
                  <a:pt x="47" y="41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3"/>
                  <a:pt x="49" y="43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8" y="46"/>
                  <a:pt x="48" y="46"/>
                </a:cubicBezTo>
                <a:cubicBezTo>
                  <a:pt x="48" y="47"/>
                  <a:pt x="47" y="47"/>
                  <a:pt x="47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9"/>
                  <a:pt x="46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49"/>
                  <a:pt x="44" y="48"/>
                </a:cubicBezTo>
                <a:cubicBezTo>
                  <a:pt x="43" y="48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1" y="47"/>
                  <a:pt x="40" y="48"/>
                  <a:pt x="39" y="48"/>
                </a:cubicBezTo>
                <a:cubicBezTo>
                  <a:pt x="39" y="49"/>
                  <a:pt x="38" y="49"/>
                  <a:pt x="38" y="49"/>
                </a:cubicBezTo>
                <a:cubicBezTo>
                  <a:pt x="38" y="50"/>
                  <a:pt x="38" y="52"/>
                  <a:pt x="38" y="52"/>
                </a:cubicBezTo>
                <a:cubicBezTo>
                  <a:pt x="38" y="54"/>
                  <a:pt x="38" y="54"/>
                  <a:pt x="37" y="54"/>
                </a:cubicBezTo>
                <a:cubicBezTo>
                  <a:pt x="36" y="54"/>
                  <a:pt x="34" y="55"/>
                  <a:pt x="33" y="55"/>
                </a:cubicBezTo>
                <a:cubicBezTo>
                  <a:pt x="33" y="55"/>
                  <a:pt x="33" y="55"/>
                  <a:pt x="32" y="55"/>
                </a:cubicBezTo>
                <a:cubicBezTo>
                  <a:pt x="32" y="55"/>
                  <a:pt x="32" y="55"/>
                  <a:pt x="32" y="54"/>
                </a:cubicBezTo>
                <a:cubicBezTo>
                  <a:pt x="31" y="53"/>
                  <a:pt x="30" y="52"/>
                  <a:pt x="30" y="52"/>
                </a:cubicBezTo>
                <a:cubicBezTo>
                  <a:pt x="30" y="52"/>
                  <a:pt x="30" y="52"/>
                  <a:pt x="30" y="52"/>
                </a:cubicBezTo>
                <a:cubicBezTo>
                  <a:pt x="30" y="52"/>
                  <a:pt x="30" y="52"/>
                  <a:pt x="29" y="52"/>
                </a:cubicBezTo>
                <a:cubicBezTo>
                  <a:pt x="29" y="52"/>
                  <a:pt x="29" y="51"/>
                  <a:pt x="28" y="51"/>
                </a:cubicBezTo>
                <a:cubicBezTo>
                  <a:pt x="28" y="51"/>
                  <a:pt x="27" y="51"/>
                  <a:pt x="27" y="51"/>
                </a:cubicBezTo>
                <a:cubicBezTo>
                  <a:pt x="26" y="51"/>
                  <a:pt x="26" y="51"/>
                  <a:pt x="26" y="52"/>
                </a:cubicBezTo>
                <a:cubicBezTo>
                  <a:pt x="25" y="52"/>
                  <a:pt x="25" y="53"/>
                  <a:pt x="25" y="53"/>
                </a:cubicBezTo>
                <a:cubicBezTo>
                  <a:pt x="24" y="54"/>
                  <a:pt x="24" y="55"/>
                  <a:pt x="23" y="55"/>
                </a:cubicBezTo>
                <a:cubicBezTo>
                  <a:pt x="23" y="55"/>
                  <a:pt x="23" y="55"/>
                  <a:pt x="23" y="55"/>
                </a:cubicBezTo>
                <a:moveTo>
                  <a:pt x="27" y="10"/>
                </a:moveTo>
                <a:cubicBezTo>
                  <a:pt x="27" y="10"/>
                  <a:pt x="26" y="10"/>
                  <a:pt x="25" y="10"/>
                </a:cubicBezTo>
                <a:cubicBezTo>
                  <a:pt x="18" y="11"/>
                  <a:pt x="12" y="16"/>
                  <a:pt x="10" y="23"/>
                </a:cubicBezTo>
                <a:cubicBezTo>
                  <a:pt x="8" y="31"/>
                  <a:pt x="11" y="39"/>
                  <a:pt x="18" y="43"/>
                </a:cubicBezTo>
                <a:cubicBezTo>
                  <a:pt x="21" y="45"/>
                  <a:pt x="24" y="46"/>
                  <a:pt x="27" y="46"/>
                </a:cubicBezTo>
                <a:cubicBezTo>
                  <a:pt x="32" y="46"/>
                  <a:pt x="37" y="44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5" y="35"/>
                  <a:pt x="47" y="27"/>
                  <a:pt x="44" y="20"/>
                </a:cubicBezTo>
                <a:cubicBezTo>
                  <a:pt x="41" y="14"/>
                  <a:pt x="34" y="10"/>
                  <a:pt x="27" y="10"/>
                </a:cubicBezTo>
                <a:moveTo>
                  <a:pt x="4" y="30"/>
                </a:move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4" y="30"/>
                </a:cubicBezTo>
                <a:moveTo>
                  <a:pt x="51" y="29"/>
                </a:moveTo>
                <a:cubicBezTo>
                  <a:pt x="51" y="29"/>
                  <a:pt x="51" y="29"/>
                  <a:pt x="52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moveTo>
                  <a:pt x="25" y="4"/>
                </a:move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5" y="4"/>
                  <a:pt x="25" y="4"/>
                  <a:pt x="25" y="4"/>
                </a:cubicBezTo>
                <a:moveTo>
                  <a:pt x="29" y="4"/>
                </a:move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</a:path>
            </a:pathLst>
          </a:custGeom>
          <a:solidFill>
            <a:srgbClr val="31BDB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Rectangle: Top Corners Rounded 165">
            <a:extLst>
              <a:ext uri="{FF2B5EF4-FFF2-40B4-BE49-F238E27FC236}">
                <a16:creationId xmlns:a16="http://schemas.microsoft.com/office/drawing/2014/main" id="{807F2456-7791-479E-893E-FB09B0014FC5}"/>
              </a:ext>
            </a:extLst>
          </p:cNvPr>
          <p:cNvSpPr/>
          <p:nvPr/>
        </p:nvSpPr>
        <p:spPr>
          <a:xfrm rot="16200000">
            <a:off x="970083" y="1121752"/>
            <a:ext cx="4801264" cy="568063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FF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Oval 172">
            <a:extLst>
              <a:ext uri="{FF2B5EF4-FFF2-40B4-BE49-F238E27FC236}">
                <a16:creationId xmlns:a16="http://schemas.microsoft.com/office/drawing/2014/main" id="{3C6F05E3-4B73-40BB-A1AD-C9ACC71FA2CA}"/>
              </a:ext>
            </a:extLst>
          </p:cNvPr>
          <p:cNvSpPr/>
          <p:nvPr/>
        </p:nvSpPr>
        <p:spPr>
          <a:xfrm>
            <a:off x="6107462" y="1592653"/>
            <a:ext cx="229244" cy="472260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6000"/>
                </a:scheme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5F7EEE53-420A-4357-BFBF-18A38A3C1F0A}"/>
              </a:ext>
            </a:extLst>
          </p:cNvPr>
          <p:cNvSpPr/>
          <p:nvPr/>
        </p:nvSpPr>
        <p:spPr>
          <a:xfrm>
            <a:off x="6211031" y="0"/>
            <a:ext cx="601656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1" name="Rectangle: Top Corners Rounded 130">
            <a:extLst>
              <a:ext uri="{FF2B5EF4-FFF2-40B4-BE49-F238E27FC236}">
                <a16:creationId xmlns:a16="http://schemas.microsoft.com/office/drawing/2014/main" id="{B5D0DB76-67DE-4725-A30D-744700D02F88}"/>
              </a:ext>
            </a:extLst>
          </p:cNvPr>
          <p:cNvSpPr/>
          <p:nvPr/>
        </p:nvSpPr>
        <p:spPr>
          <a:xfrm flipV="1">
            <a:off x="11260137" y="0"/>
            <a:ext cx="501650" cy="50165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90000">
                <a:srgbClr val="53DBD2"/>
              </a:gs>
              <a:gs pos="8000">
                <a:srgbClr val="B7C9F9"/>
              </a:gs>
            </a:gsLst>
            <a:lin ang="30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A7B0B5-D239-496F-84E3-B68A9BD71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365125"/>
            <a:ext cx="5558623" cy="981075"/>
          </a:xfrm>
        </p:spPr>
        <p:txBody>
          <a:bodyPr>
            <a:noAutofit/>
          </a:bodyPr>
          <a:lstStyle/>
          <a:p>
            <a:pPr algn="r"/>
            <a:r>
              <a:rPr lang="fa-IR" dirty="0" smtClean="0">
                <a:cs typeface="B Titr" panose="00000700000000000000" pitchFamily="2" charset="-78"/>
              </a:rPr>
              <a:t>تیتر مرتبط با پایان نامه</a:t>
            </a:r>
            <a:endParaRPr lang="en-US" dirty="0">
              <a:cs typeface="B Titr" panose="00000700000000000000" pitchFamily="2" charset="-78"/>
            </a:endParaRP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209D5E52-D355-4161-9570-5E3C4F61375B}"/>
              </a:ext>
            </a:extLst>
          </p:cNvPr>
          <p:cNvGrpSpPr/>
          <p:nvPr/>
        </p:nvGrpSpPr>
        <p:grpSpPr>
          <a:xfrm>
            <a:off x="1008209" y="1985985"/>
            <a:ext cx="3952168" cy="3952166"/>
            <a:chOff x="4002594" y="1544378"/>
            <a:chExt cx="4407876" cy="4407874"/>
          </a:xfrm>
        </p:grpSpPr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61481F81-C2D6-4B19-802A-7446F289C7E3}"/>
                </a:ext>
              </a:extLst>
            </p:cNvPr>
            <p:cNvSpPr/>
            <p:nvPr/>
          </p:nvSpPr>
          <p:spPr>
            <a:xfrm>
              <a:off x="4560943" y="2102726"/>
              <a:ext cx="3291180" cy="32911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BDCDE9A5-793F-49DD-85A5-0BA19D281FE2}"/>
                </a:ext>
              </a:extLst>
            </p:cNvPr>
            <p:cNvGrpSpPr/>
            <p:nvPr/>
          </p:nvGrpSpPr>
          <p:grpSpPr>
            <a:xfrm>
              <a:off x="5021803" y="2205479"/>
              <a:ext cx="2717357" cy="2866287"/>
              <a:chOff x="4616450" y="2193926"/>
              <a:chExt cx="3186113" cy="3360738"/>
            </a:xfrm>
          </p:grpSpPr>
          <p:sp>
            <p:nvSpPr>
              <p:cNvPr id="51" name="Oval 5">
                <a:extLst>
                  <a:ext uri="{FF2B5EF4-FFF2-40B4-BE49-F238E27FC236}">
                    <a16:creationId xmlns:a16="http://schemas.microsoft.com/office/drawing/2014/main" id="{A07DB9E1-C564-432B-AEAF-3C37372FCC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6450" y="2641601"/>
                <a:ext cx="2773363" cy="2771775"/>
              </a:xfrm>
              <a:prstGeom prst="ellipse">
                <a:avLst/>
              </a:prstGeom>
              <a:solidFill>
                <a:srgbClr val="3E67E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Oval 6">
                <a:extLst>
                  <a:ext uri="{FF2B5EF4-FFF2-40B4-BE49-F238E27FC236}">
                    <a16:creationId xmlns:a16="http://schemas.microsoft.com/office/drawing/2014/main" id="{275EB0DA-C75F-4257-8984-294D5A2377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1413" y="2976563"/>
                <a:ext cx="2103438" cy="21034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Oval 7">
                <a:extLst>
                  <a:ext uri="{FF2B5EF4-FFF2-40B4-BE49-F238E27FC236}">
                    <a16:creationId xmlns:a16="http://schemas.microsoft.com/office/drawing/2014/main" id="{9653D7FA-AF35-4F71-9F11-8E715DDFA5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51450" y="3276601"/>
                <a:ext cx="1501775" cy="1501775"/>
              </a:xfrm>
              <a:prstGeom prst="ellipse">
                <a:avLst/>
              </a:prstGeom>
              <a:solidFill>
                <a:srgbClr val="3E67E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Oval 8">
                <a:extLst>
                  <a:ext uri="{FF2B5EF4-FFF2-40B4-BE49-F238E27FC236}">
                    <a16:creationId xmlns:a16="http://schemas.microsoft.com/office/drawing/2014/main" id="{EC9F0115-BAE4-4B83-B01C-2415663E61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83225" y="3508376"/>
                <a:ext cx="1031875" cy="10382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Oval 9">
                <a:extLst>
                  <a:ext uri="{FF2B5EF4-FFF2-40B4-BE49-F238E27FC236}">
                    <a16:creationId xmlns:a16="http://schemas.microsoft.com/office/drawing/2014/main" id="{71F06A9E-1B67-4034-A7AB-334105BAF2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1038" y="3792538"/>
                <a:ext cx="476250" cy="476250"/>
              </a:xfrm>
              <a:prstGeom prst="ellipse">
                <a:avLst/>
              </a:prstGeom>
              <a:solidFill>
                <a:srgbClr val="3E67E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10">
                <a:extLst>
                  <a:ext uri="{FF2B5EF4-FFF2-40B4-BE49-F238E27FC236}">
                    <a16:creationId xmlns:a16="http://schemas.microsoft.com/office/drawing/2014/main" id="{AE336ABE-65BE-4BE7-873D-A1DB80A203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5413" y="3367088"/>
                <a:ext cx="142875" cy="90488"/>
              </a:xfrm>
              <a:custGeom>
                <a:avLst/>
                <a:gdLst>
                  <a:gd name="T0" fmla="*/ 25 w 25"/>
                  <a:gd name="T1" fmla="*/ 7 h 16"/>
                  <a:gd name="T2" fmla="*/ 22 w 25"/>
                  <a:gd name="T3" fmla="*/ 16 h 16"/>
                  <a:gd name="T4" fmla="*/ 16 w 25"/>
                  <a:gd name="T5" fmla="*/ 13 h 16"/>
                  <a:gd name="T6" fmla="*/ 9 w 25"/>
                  <a:gd name="T7" fmla="*/ 13 h 16"/>
                  <a:gd name="T8" fmla="*/ 5 w 25"/>
                  <a:gd name="T9" fmla="*/ 11 h 16"/>
                  <a:gd name="T10" fmla="*/ 4 w 25"/>
                  <a:gd name="T11" fmla="*/ 9 h 16"/>
                  <a:gd name="T12" fmla="*/ 7 w 25"/>
                  <a:gd name="T13" fmla="*/ 10 h 16"/>
                  <a:gd name="T14" fmla="*/ 10 w 25"/>
                  <a:gd name="T15" fmla="*/ 10 h 16"/>
                  <a:gd name="T16" fmla="*/ 7 w 25"/>
                  <a:gd name="T17" fmla="*/ 9 h 16"/>
                  <a:gd name="T18" fmla="*/ 2 w 25"/>
                  <a:gd name="T19" fmla="*/ 7 h 16"/>
                  <a:gd name="T20" fmla="*/ 3 w 25"/>
                  <a:gd name="T21" fmla="*/ 5 h 16"/>
                  <a:gd name="T22" fmla="*/ 7 w 25"/>
                  <a:gd name="T23" fmla="*/ 7 h 16"/>
                  <a:gd name="T24" fmla="*/ 10 w 25"/>
                  <a:gd name="T25" fmla="*/ 8 h 16"/>
                  <a:gd name="T26" fmla="*/ 7 w 25"/>
                  <a:gd name="T27" fmla="*/ 6 h 16"/>
                  <a:gd name="T28" fmla="*/ 2 w 25"/>
                  <a:gd name="T29" fmla="*/ 4 h 16"/>
                  <a:gd name="T30" fmla="*/ 2 w 25"/>
                  <a:gd name="T31" fmla="*/ 2 h 16"/>
                  <a:gd name="T32" fmla="*/ 7 w 25"/>
                  <a:gd name="T33" fmla="*/ 4 h 16"/>
                  <a:gd name="T34" fmla="*/ 10 w 25"/>
                  <a:gd name="T35" fmla="*/ 5 h 16"/>
                  <a:gd name="T36" fmla="*/ 7 w 25"/>
                  <a:gd name="T37" fmla="*/ 4 h 16"/>
                  <a:gd name="T38" fmla="*/ 2 w 25"/>
                  <a:gd name="T39" fmla="*/ 1 h 16"/>
                  <a:gd name="T40" fmla="*/ 4 w 25"/>
                  <a:gd name="T41" fmla="*/ 0 h 16"/>
                  <a:gd name="T42" fmla="*/ 8 w 25"/>
                  <a:gd name="T43" fmla="*/ 1 h 16"/>
                  <a:gd name="T44" fmla="*/ 14 w 25"/>
                  <a:gd name="T45" fmla="*/ 4 h 16"/>
                  <a:gd name="T46" fmla="*/ 16 w 25"/>
                  <a:gd name="T47" fmla="*/ 3 h 16"/>
                  <a:gd name="T48" fmla="*/ 18 w 25"/>
                  <a:gd name="T49" fmla="*/ 0 h 16"/>
                  <a:gd name="T50" fmla="*/ 19 w 25"/>
                  <a:gd name="T51" fmla="*/ 3 h 16"/>
                  <a:gd name="T52" fmla="*/ 25 w 25"/>
                  <a:gd name="T53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5" h="16">
                    <a:moveTo>
                      <a:pt x="25" y="7"/>
                    </a:moveTo>
                    <a:cubicBezTo>
                      <a:pt x="22" y="16"/>
                      <a:pt x="22" y="16"/>
                      <a:pt x="22" y="16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1" y="13"/>
                      <a:pt x="9" y="13"/>
                    </a:cubicBezTo>
                    <a:cubicBezTo>
                      <a:pt x="7" y="12"/>
                      <a:pt x="6" y="11"/>
                      <a:pt x="5" y="11"/>
                    </a:cubicBezTo>
                    <a:cubicBezTo>
                      <a:pt x="5" y="10"/>
                      <a:pt x="3" y="9"/>
                      <a:pt x="4" y="9"/>
                    </a:cubicBezTo>
                    <a:cubicBezTo>
                      <a:pt x="5" y="8"/>
                      <a:pt x="6" y="10"/>
                      <a:pt x="7" y="10"/>
                    </a:cubicBezTo>
                    <a:cubicBezTo>
                      <a:pt x="7" y="10"/>
                      <a:pt x="10" y="10"/>
                      <a:pt x="10" y="10"/>
                    </a:cubicBezTo>
                    <a:cubicBezTo>
                      <a:pt x="10" y="10"/>
                      <a:pt x="9" y="10"/>
                      <a:pt x="7" y="9"/>
                    </a:cubicBezTo>
                    <a:cubicBezTo>
                      <a:pt x="5" y="8"/>
                      <a:pt x="3" y="7"/>
                      <a:pt x="2" y="7"/>
                    </a:cubicBezTo>
                    <a:cubicBezTo>
                      <a:pt x="2" y="6"/>
                      <a:pt x="2" y="5"/>
                      <a:pt x="3" y="5"/>
                    </a:cubicBezTo>
                    <a:cubicBezTo>
                      <a:pt x="5" y="6"/>
                      <a:pt x="6" y="6"/>
                      <a:pt x="7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7" y="7"/>
                      <a:pt x="7" y="6"/>
                    </a:cubicBezTo>
                    <a:cubicBezTo>
                      <a:pt x="6" y="6"/>
                      <a:pt x="3" y="5"/>
                      <a:pt x="2" y="4"/>
                    </a:cubicBezTo>
                    <a:cubicBezTo>
                      <a:pt x="0" y="4"/>
                      <a:pt x="0" y="2"/>
                      <a:pt x="2" y="2"/>
                    </a:cubicBezTo>
                    <a:cubicBezTo>
                      <a:pt x="3" y="2"/>
                      <a:pt x="6" y="4"/>
                      <a:pt x="7" y="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3"/>
                      <a:pt x="3" y="2"/>
                      <a:pt x="2" y="1"/>
                    </a:cubicBezTo>
                    <a:cubicBezTo>
                      <a:pt x="2" y="1"/>
                      <a:pt x="2" y="0"/>
                      <a:pt x="4" y="0"/>
                    </a:cubicBezTo>
                    <a:cubicBezTo>
                      <a:pt x="5" y="0"/>
                      <a:pt x="7" y="1"/>
                      <a:pt x="8" y="1"/>
                    </a:cubicBezTo>
                    <a:cubicBezTo>
                      <a:pt x="8" y="2"/>
                      <a:pt x="13" y="4"/>
                      <a:pt x="14" y="4"/>
                    </a:cubicBezTo>
                    <a:cubicBezTo>
                      <a:pt x="15" y="4"/>
                      <a:pt x="16" y="4"/>
                      <a:pt x="16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9" y="0"/>
                      <a:pt x="19" y="3"/>
                    </a:cubicBezTo>
                    <a:cubicBezTo>
                      <a:pt x="19" y="4"/>
                      <a:pt x="22" y="6"/>
                      <a:pt x="25" y="7"/>
                    </a:cubicBezTo>
                    <a:close/>
                  </a:path>
                </a:pathLst>
              </a:custGeom>
              <a:solidFill>
                <a:srgbClr val="F5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11">
                <a:extLst>
                  <a:ext uri="{FF2B5EF4-FFF2-40B4-BE49-F238E27FC236}">
                    <a16:creationId xmlns:a16="http://schemas.microsoft.com/office/drawing/2014/main" id="{971155B6-0A8F-448F-86A8-443C9E11C6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3363" y="3402013"/>
                <a:ext cx="584200" cy="265113"/>
              </a:xfrm>
              <a:custGeom>
                <a:avLst/>
                <a:gdLst>
                  <a:gd name="T0" fmla="*/ 103 w 103"/>
                  <a:gd name="T1" fmla="*/ 36 h 47"/>
                  <a:gd name="T2" fmla="*/ 91 w 103"/>
                  <a:gd name="T3" fmla="*/ 22 h 47"/>
                  <a:gd name="T4" fmla="*/ 51 w 103"/>
                  <a:gd name="T5" fmla="*/ 15 h 47"/>
                  <a:gd name="T6" fmla="*/ 5 w 103"/>
                  <a:gd name="T7" fmla="*/ 0 h 47"/>
                  <a:gd name="T8" fmla="*/ 0 w 103"/>
                  <a:gd name="T9" fmla="*/ 10 h 47"/>
                  <a:gd name="T10" fmla="*/ 48 w 103"/>
                  <a:gd name="T11" fmla="*/ 32 h 47"/>
                  <a:gd name="T12" fmla="*/ 100 w 103"/>
                  <a:gd name="T13" fmla="*/ 43 h 47"/>
                  <a:gd name="T14" fmla="*/ 103 w 103"/>
                  <a:gd name="T15" fmla="*/ 3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3" h="47">
                    <a:moveTo>
                      <a:pt x="103" y="36"/>
                    </a:moveTo>
                    <a:cubicBezTo>
                      <a:pt x="103" y="29"/>
                      <a:pt x="98" y="23"/>
                      <a:pt x="91" y="22"/>
                    </a:cubicBezTo>
                    <a:cubicBezTo>
                      <a:pt x="79" y="20"/>
                      <a:pt x="57" y="16"/>
                      <a:pt x="51" y="15"/>
                    </a:cubicBezTo>
                    <a:cubicBezTo>
                      <a:pt x="42" y="13"/>
                      <a:pt x="5" y="0"/>
                      <a:pt x="5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41" y="31"/>
                      <a:pt x="48" y="32"/>
                    </a:cubicBezTo>
                    <a:cubicBezTo>
                      <a:pt x="55" y="34"/>
                      <a:pt x="93" y="47"/>
                      <a:pt x="100" y="43"/>
                    </a:cubicBezTo>
                    <a:cubicBezTo>
                      <a:pt x="102" y="41"/>
                      <a:pt x="103" y="39"/>
                      <a:pt x="103" y="36"/>
                    </a:cubicBezTo>
                    <a:close/>
                  </a:path>
                </a:pathLst>
              </a:custGeom>
              <a:solidFill>
                <a:srgbClr val="32D8E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12">
                <a:extLst>
                  <a:ext uri="{FF2B5EF4-FFF2-40B4-BE49-F238E27FC236}">
                    <a16:creationId xmlns:a16="http://schemas.microsoft.com/office/drawing/2014/main" id="{283185DB-0AEB-4D94-8878-5A738001D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1000" y="4116388"/>
                <a:ext cx="606425" cy="39688"/>
              </a:xfrm>
              <a:custGeom>
                <a:avLst/>
                <a:gdLst>
                  <a:gd name="T0" fmla="*/ 382 w 382"/>
                  <a:gd name="T1" fmla="*/ 25 h 25"/>
                  <a:gd name="T2" fmla="*/ 372 w 382"/>
                  <a:gd name="T3" fmla="*/ 0 h 25"/>
                  <a:gd name="T4" fmla="*/ 0 w 382"/>
                  <a:gd name="T5" fmla="*/ 0 h 25"/>
                  <a:gd name="T6" fmla="*/ 7 w 382"/>
                  <a:gd name="T7" fmla="*/ 25 h 25"/>
                  <a:gd name="T8" fmla="*/ 382 w 382"/>
                  <a:gd name="T9" fmla="*/ 25 h 25"/>
                  <a:gd name="T10" fmla="*/ 382 w 382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2" h="25">
                    <a:moveTo>
                      <a:pt x="382" y="25"/>
                    </a:moveTo>
                    <a:lnTo>
                      <a:pt x="372" y="0"/>
                    </a:lnTo>
                    <a:lnTo>
                      <a:pt x="0" y="0"/>
                    </a:lnTo>
                    <a:lnTo>
                      <a:pt x="7" y="25"/>
                    </a:lnTo>
                    <a:lnTo>
                      <a:pt x="382" y="25"/>
                    </a:lnTo>
                    <a:lnTo>
                      <a:pt x="382" y="25"/>
                    </a:lnTo>
                    <a:close/>
                  </a:path>
                </a:pathLst>
              </a:custGeom>
              <a:solidFill>
                <a:srgbClr val="0D0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13">
                <a:extLst>
                  <a:ext uri="{FF2B5EF4-FFF2-40B4-BE49-F238E27FC236}">
                    <a16:creationId xmlns:a16="http://schemas.microsoft.com/office/drawing/2014/main" id="{446F965F-75EB-4021-8B35-DBA14ABCE7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9263" y="4325938"/>
                <a:ext cx="606425" cy="39688"/>
              </a:xfrm>
              <a:custGeom>
                <a:avLst/>
                <a:gdLst>
                  <a:gd name="T0" fmla="*/ 382 w 382"/>
                  <a:gd name="T1" fmla="*/ 25 h 25"/>
                  <a:gd name="T2" fmla="*/ 375 w 382"/>
                  <a:gd name="T3" fmla="*/ 0 h 25"/>
                  <a:gd name="T4" fmla="*/ 0 w 382"/>
                  <a:gd name="T5" fmla="*/ 0 h 25"/>
                  <a:gd name="T6" fmla="*/ 7 w 382"/>
                  <a:gd name="T7" fmla="*/ 25 h 25"/>
                  <a:gd name="T8" fmla="*/ 382 w 382"/>
                  <a:gd name="T9" fmla="*/ 25 h 25"/>
                  <a:gd name="T10" fmla="*/ 382 w 382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2" h="25">
                    <a:moveTo>
                      <a:pt x="382" y="25"/>
                    </a:moveTo>
                    <a:lnTo>
                      <a:pt x="375" y="0"/>
                    </a:lnTo>
                    <a:lnTo>
                      <a:pt x="0" y="0"/>
                    </a:lnTo>
                    <a:lnTo>
                      <a:pt x="7" y="25"/>
                    </a:lnTo>
                    <a:lnTo>
                      <a:pt x="382" y="25"/>
                    </a:lnTo>
                    <a:lnTo>
                      <a:pt x="382" y="25"/>
                    </a:lnTo>
                    <a:close/>
                  </a:path>
                </a:pathLst>
              </a:custGeom>
              <a:solidFill>
                <a:srgbClr val="0D0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14">
                <a:extLst>
                  <a:ext uri="{FF2B5EF4-FFF2-40B4-BE49-F238E27FC236}">
                    <a16:creationId xmlns:a16="http://schemas.microsoft.com/office/drawing/2014/main" id="{8D74D10F-6B5D-4483-8938-4D9E55527E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0513" y="3900488"/>
                <a:ext cx="606425" cy="39688"/>
              </a:xfrm>
              <a:custGeom>
                <a:avLst/>
                <a:gdLst>
                  <a:gd name="T0" fmla="*/ 382 w 382"/>
                  <a:gd name="T1" fmla="*/ 25 h 25"/>
                  <a:gd name="T2" fmla="*/ 375 w 382"/>
                  <a:gd name="T3" fmla="*/ 0 h 25"/>
                  <a:gd name="T4" fmla="*/ 0 w 382"/>
                  <a:gd name="T5" fmla="*/ 0 h 25"/>
                  <a:gd name="T6" fmla="*/ 7 w 382"/>
                  <a:gd name="T7" fmla="*/ 25 h 25"/>
                  <a:gd name="T8" fmla="*/ 382 w 382"/>
                  <a:gd name="T9" fmla="*/ 25 h 25"/>
                  <a:gd name="T10" fmla="*/ 382 w 382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2" h="25">
                    <a:moveTo>
                      <a:pt x="382" y="25"/>
                    </a:moveTo>
                    <a:lnTo>
                      <a:pt x="375" y="0"/>
                    </a:lnTo>
                    <a:lnTo>
                      <a:pt x="0" y="0"/>
                    </a:lnTo>
                    <a:lnTo>
                      <a:pt x="7" y="25"/>
                    </a:lnTo>
                    <a:lnTo>
                      <a:pt x="382" y="25"/>
                    </a:lnTo>
                    <a:lnTo>
                      <a:pt x="382" y="25"/>
                    </a:lnTo>
                    <a:close/>
                  </a:path>
                </a:pathLst>
              </a:custGeom>
              <a:solidFill>
                <a:srgbClr val="0D0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15">
                <a:extLst>
                  <a:ext uri="{FF2B5EF4-FFF2-40B4-BE49-F238E27FC236}">
                    <a16:creationId xmlns:a16="http://schemas.microsoft.com/office/drawing/2014/main" id="{D3609987-AF67-4E46-A56A-C586066D23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67525" y="4540251"/>
                <a:ext cx="612775" cy="39688"/>
              </a:xfrm>
              <a:custGeom>
                <a:avLst/>
                <a:gdLst>
                  <a:gd name="T0" fmla="*/ 386 w 386"/>
                  <a:gd name="T1" fmla="*/ 25 h 25"/>
                  <a:gd name="T2" fmla="*/ 375 w 386"/>
                  <a:gd name="T3" fmla="*/ 0 h 25"/>
                  <a:gd name="T4" fmla="*/ 0 w 386"/>
                  <a:gd name="T5" fmla="*/ 0 h 25"/>
                  <a:gd name="T6" fmla="*/ 7 w 386"/>
                  <a:gd name="T7" fmla="*/ 25 h 25"/>
                  <a:gd name="T8" fmla="*/ 386 w 386"/>
                  <a:gd name="T9" fmla="*/ 25 h 25"/>
                  <a:gd name="T10" fmla="*/ 386 w 386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6" h="25">
                    <a:moveTo>
                      <a:pt x="386" y="25"/>
                    </a:moveTo>
                    <a:lnTo>
                      <a:pt x="375" y="0"/>
                    </a:lnTo>
                    <a:lnTo>
                      <a:pt x="0" y="0"/>
                    </a:lnTo>
                    <a:lnTo>
                      <a:pt x="7" y="25"/>
                    </a:lnTo>
                    <a:lnTo>
                      <a:pt x="386" y="25"/>
                    </a:lnTo>
                    <a:lnTo>
                      <a:pt x="386" y="25"/>
                    </a:lnTo>
                    <a:close/>
                  </a:path>
                </a:pathLst>
              </a:custGeom>
              <a:solidFill>
                <a:srgbClr val="0D0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6">
                <a:extLst>
                  <a:ext uri="{FF2B5EF4-FFF2-40B4-BE49-F238E27FC236}">
                    <a16:creationId xmlns:a16="http://schemas.microsoft.com/office/drawing/2014/main" id="{6B3CADA9-89DF-4078-B567-981EC0F10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5788" y="4756151"/>
                <a:ext cx="617538" cy="39688"/>
              </a:xfrm>
              <a:custGeom>
                <a:avLst/>
                <a:gdLst>
                  <a:gd name="T0" fmla="*/ 389 w 389"/>
                  <a:gd name="T1" fmla="*/ 25 h 25"/>
                  <a:gd name="T2" fmla="*/ 378 w 389"/>
                  <a:gd name="T3" fmla="*/ 0 h 25"/>
                  <a:gd name="T4" fmla="*/ 0 w 389"/>
                  <a:gd name="T5" fmla="*/ 0 h 25"/>
                  <a:gd name="T6" fmla="*/ 7 w 389"/>
                  <a:gd name="T7" fmla="*/ 25 h 25"/>
                  <a:gd name="T8" fmla="*/ 389 w 389"/>
                  <a:gd name="T9" fmla="*/ 25 h 25"/>
                  <a:gd name="T10" fmla="*/ 389 w 389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9" h="25">
                    <a:moveTo>
                      <a:pt x="389" y="25"/>
                    </a:moveTo>
                    <a:lnTo>
                      <a:pt x="378" y="0"/>
                    </a:lnTo>
                    <a:lnTo>
                      <a:pt x="0" y="0"/>
                    </a:lnTo>
                    <a:lnTo>
                      <a:pt x="7" y="25"/>
                    </a:lnTo>
                    <a:lnTo>
                      <a:pt x="389" y="25"/>
                    </a:lnTo>
                    <a:lnTo>
                      <a:pt x="389" y="25"/>
                    </a:lnTo>
                    <a:close/>
                  </a:path>
                </a:pathLst>
              </a:custGeom>
              <a:solidFill>
                <a:srgbClr val="0D0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7">
                <a:extLst>
                  <a:ext uri="{FF2B5EF4-FFF2-40B4-BE49-F238E27FC236}">
                    <a16:creationId xmlns:a16="http://schemas.microsoft.com/office/drawing/2014/main" id="{A2F68CCA-1F51-473D-B624-05ADCE93D8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04050" y="4972051"/>
                <a:ext cx="617538" cy="44450"/>
              </a:xfrm>
              <a:custGeom>
                <a:avLst/>
                <a:gdLst>
                  <a:gd name="T0" fmla="*/ 389 w 389"/>
                  <a:gd name="T1" fmla="*/ 28 h 28"/>
                  <a:gd name="T2" fmla="*/ 382 w 389"/>
                  <a:gd name="T3" fmla="*/ 0 h 28"/>
                  <a:gd name="T4" fmla="*/ 0 w 389"/>
                  <a:gd name="T5" fmla="*/ 0 h 28"/>
                  <a:gd name="T6" fmla="*/ 7 w 389"/>
                  <a:gd name="T7" fmla="*/ 28 h 28"/>
                  <a:gd name="T8" fmla="*/ 389 w 389"/>
                  <a:gd name="T9" fmla="*/ 28 h 28"/>
                  <a:gd name="T10" fmla="*/ 389 w 38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9" h="28">
                    <a:moveTo>
                      <a:pt x="389" y="28"/>
                    </a:moveTo>
                    <a:lnTo>
                      <a:pt x="382" y="0"/>
                    </a:lnTo>
                    <a:lnTo>
                      <a:pt x="0" y="0"/>
                    </a:lnTo>
                    <a:lnTo>
                      <a:pt x="7" y="28"/>
                    </a:lnTo>
                    <a:lnTo>
                      <a:pt x="389" y="28"/>
                    </a:lnTo>
                    <a:lnTo>
                      <a:pt x="389" y="28"/>
                    </a:lnTo>
                    <a:close/>
                  </a:path>
                </a:pathLst>
              </a:custGeom>
              <a:solidFill>
                <a:srgbClr val="0D0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18">
                <a:extLst>
                  <a:ext uri="{FF2B5EF4-FFF2-40B4-BE49-F238E27FC236}">
                    <a16:creationId xmlns:a16="http://schemas.microsoft.com/office/drawing/2014/main" id="{05C25EB4-5E02-48F9-9E9F-4711DAABE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0725" y="5192713"/>
                <a:ext cx="623888" cy="46038"/>
              </a:xfrm>
              <a:custGeom>
                <a:avLst/>
                <a:gdLst>
                  <a:gd name="T0" fmla="*/ 393 w 393"/>
                  <a:gd name="T1" fmla="*/ 29 h 29"/>
                  <a:gd name="T2" fmla="*/ 386 w 393"/>
                  <a:gd name="T3" fmla="*/ 0 h 29"/>
                  <a:gd name="T4" fmla="*/ 0 w 393"/>
                  <a:gd name="T5" fmla="*/ 0 h 29"/>
                  <a:gd name="T6" fmla="*/ 11 w 393"/>
                  <a:gd name="T7" fmla="*/ 29 h 29"/>
                  <a:gd name="T8" fmla="*/ 393 w 393"/>
                  <a:gd name="T9" fmla="*/ 29 h 29"/>
                  <a:gd name="T10" fmla="*/ 393 w 393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3" h="29">
                    <a:moveTo>
                      <a:pt x="393" y="29"/>
                    </a:moveTo>
                    <a:lnTo>
                      <a:pt x="386" y="0"/>
                    </a:lnTo>
                    <a:lnTo>
                      <a:pt x="0" y="0"/>
                    </a:lnTo>
                    <a:lnTo>
                      <a:pt x="11" y="29"/>
                    </a:lnTo>
                    <a:lnTo>
                      <a:pt x="393" y="29"/>
                    </a:lnTo>
                    <a:lnTo>
                      <a:pt x="393" y="29"/>
                    </a:lnTo>
                    <a:close/>
                  </a:path>
                </a:pathLst>
              </a:custGeom>
              <a:solidFill>
                <a:srgbClr val="0D0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9">
                <a:extLst>
                  <a:ext uri="{FF2B5EF4-FFF2-40B4-BE49-F238E27FC236}">
                    <a16:creationId xmlns:a16="http://schemas.microsoft.com/office/drawing/2014/main" id="{56BF3AC5-2BFE-4317-B2D0-A88610A4B2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3913" y="3825876"/>
                <a:ext cx="628650" cy="1728788"/>
              </a:xfrm>
              <a:custGeom>
                <a:avLst/>
                <a:gdLst>
                  <a:gd name="T0" fmla="*/ 104 w 111"/>
                  <a:gd name="T1" fmla="*/ 305 h 305"/>
                  <a:gd name="T2" fmla="*/ 105 w 111"/>
                  <a:gd name="T3" fmla="*/ 305 h 305"/>
                  <a:gd name="T4" fmla="*/ 110 w 111"/>
                  <a:gd name="T5" fmla="*/ 298 h 305"/>
                  <a:gd name="T6" fmla="*/ 11 w 111"/>
                  <a:gd name="T7" fmla="*/ 4 h 305"/>
                  <a:gd name="T8" fmla="*/ 7 w 111"/>
                  <a:gd name="T9" fmla="*/ 0 h 305"/>
                  <a:gd name="T10" fmla="*/ 0 w 111"/>
                  <a:gd name="T11" fmla="*/ 0 h 305"/>
                  <a:gd name="T12" fmla="*/ 100 w 111"/>
                  <a:gd name="T13" fmla="*/ 302 h 305"/>
                  <a:gd name="T14" fmla="*/ 104 w 111"/>
                  <a:gd name="T15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305">
                    <a:moveTo>
                      <a:pt x="104" y="305"/>
                    </a:moveTo>
                    <a:cubicBezTo>
                      <a:pt x="105" y="305"/>
                      <a:pt x="105" y="305"/>
                      <a:pt x="105" y="305"/>
                    </a:cubicBezTo>
                    <a:cubicBezTo>
                      <a:pt x="108" y="305"/>
                      <a:pt x="111" y="302"/>
                      <a:pt x="110" y="298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2"/>
                      <a:pt x="9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0" y="302"/>
                      <a:pt x="100" y="302"/>
                      <a:pt x="100" y="302"/>
                    </a:cubicBezTo>
                    <a:cubicBezTo>
                      <a:pt x="101" y="304"/>
                      <a:pt x="102" y="305"/>
                      <a:pt x="104" y="305"/>
                    </a:cubicBezTo>
                    <a:close/>
                  </a:path>
                </a:pathLst>
              </a:custGeom>
              <a:solidFill>
                <a:srgbClr val="0D0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20">
                <a:extLst>
                  <a:ext uri="{FF2B5EF4-FFF2-40B4-BE49-F238E27FC236}">
                    <a16:creationId xmlns:a16="http://schemas.microsoft.com/office/drawing/2014/main" id="{C5655172-8B08-4035-8DA6-AA2401EB8F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825" y="3825876"/>
                <a:ext cx="595313" cy="1728788"/>
              </a:xfrm>
              <a:custGeom>
                <a:avLst/>
                <a:gdLst>
                  <a:gd name="T0" fmla="*/ 99 w 105"/>
                  <a:gd name="T1" fmla="*/ 305 h 305"/>
                  <a:gd name="T2" fmla="*/ 99 w 105"/>
                  <a:gd name="T3" fmla="*/ 305 h 305"/>
                  <a:gd name="T4" fmla="*/ 104 w 105"/>
                  <a:gd name="T5" fmla="*/ 299 h 305"/>
                  <a:gd name="T6" fmla="*/ 10 w 105"/>
                  <a:gd name="T7" fmla="*/ 4 h 305"/>
                  <a:gd name="T8" fmla="*/ 5 w 105"/>
                  <a:gd name="T9" fmla="*/ 0 h 305"/>
                  <a:gd name="T10" fmla="*/ 5 w 105"/>
                  <a:gd name="T11" fmla="*/ 0 h 305"/>
                  <a:gd name="T12" fmla="*/ 1 w 105"/>
                  <a:gd name="T13" fmla="*/ 7 h 305"/>
                  <a:gd name="T14" fmla="*/ 94 w 105"/>
                  <a:gd name="T15" fmla="*/ 302 h 305"/>
                  <a:gd name="T16" fmla="*/ 99 w 105"/>
                  <a:gd name="T17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5" h="305">
                    <a:moveTo>
                      <a:pt x="99" y="305"/>
                    </a:moveTo>
                    <a:cubicBezTo>
                      <a:pt x="99" y="305"/>
                      <a:pt x="99" y="305"/>
                      <a:pt x="99" y="305"/>
                    </a:cubicBezTo>
                    <a:cubicBezTo>
                      <a:pt x="103" y="305"/>
                      <a:pt x="105" y="302"/>
                      <a:pt x="104" y="299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1" y="7"/>
                    </a:cubicBezTo>
                    <a:cubicBezTo>
                      <a:pt x="94" y="302"/>
                      <a:pt x="94" y="302"/>
                      <a:pt x="94" y="302"/>
                    </a:cubicBezTo>
                    <a:cubicBezTo>
                      <a:pt x="95" y="304"/>
                      <a:pt x="97" y="305"/>
                      <a:pt x="99" y="305"/>
                    </a:cubicBezTo>
                    <a:close/>
                  </a:path>
                </a:pathLst>
              </a:custGeom>
              <a:solidFill>
                <a:srgbClr val="0D0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21">
                <a:extLst>
                  <a:ext uri="{FF2B5EF4-FFF2-40B4-BE49-F238E27FC236}">
                    <a16:creationId xmlns:a16="http://schemas.microsoft.com/office/drawing/2014/main" id="{2AE7FD7D-1310-458F-B70E-0F11E71221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3425" y="3344863"/>
                <a:ext cx="112713" cy="163513"/>
              </a:xfrm>
              <a:custGeom>
                <a:avLst/>
                <a:gdLst>
                  <a:gd name="T0" fmla="*/ 14 w 20"/>
                  <a:gd name="T1" fmla="*/ 0 h 29"/>
                  <a:gd name="T2" fmla="*/ 13 w 20"/>
                  <a:gd name="T3" fmla="*/ 0 h 29"/>
                  <a:gd name="T4" fmla="*/ 6 w 20"/>
                  <a:gd name="T5" fmla="*/ 6 h 29"/>
                  <a:gd name="T6" fmla="*/ 1 w 20"/>
                  <a:gd name="T7" fmla="*/ 9 h 29"/>
                  <a:gd name="T8" fmla="*/ 0 w 20"/>
                  <a:gd name="T9" fmla="*/ 10 h 29"/>
                  <a:gd name="T10" fmla="*/ 2 w 20"/>
                  <a:gd name="T11" fmla="*/ 29 h 29"/>
                  <a:gd name="T12" fmla="*/ 20 w 20"/>
                  <a:gd name="T13" fmla="*/ 23 h 29"/>
                  <a:gd name="T14" fmla="*/ 14 w 20"/>
                  <a:gd name="T1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29">
                    <a:moveTo>
                      <a:pt x="1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1" y="2"/>
                      <a:pt x="9" y="4"/>
                      <a:pt x="6" y="6"/>
                    </a:cubicBezTo>
                    <a:cubicBezTo>
                      <a:pt x="5" y="7"/>
                      <a:pt x="3" y="8"/>
                      <a:pt x="1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2" y="25"/>
                      <a:pt x="2" y="29"/>
                    </a:cubicBezTo>
                    <a:cubicBezTo>
                      <a:pt x="2" y="29"/>
                      <a:pt x="15" y="28"/>
                      <a:pt x="20" y="23"/>
                    </a:cubicBezTo>
                    <a:cubicBezTo>
                      <a:pt x="20" y="23"/>
                      <a:pt x="15" y="8"/>
                      <a:pt x="14" y="0"/>
                    </a:cubicBezTo>
                    <a:close/>
                  </a:path>
                </a:pathLst>
              </a:custGeom>
              <a:solidFill>
                <a:srgbClr val="F5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22">
                <a:extLst>
                  <a:ext uri="{FF2B5EF4-FFF2-40B4-BE49-F238E27FC236}">
                    <a16:creationId xmlns:a16="http://schemas.microsoft.com/office/drawing/2014/main" id="{1A8F87E4-0501-4490-A403-C1F3E8801C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3425" y="3344863"/>
                <a:ext cx="90488" cy="163513"/>
              </a:xfrm>
              <a:custGeom>
                <a:avLst/>
                <a:gdLst>
                  <a:gd name="T0" fmla="*/ 7 w 16"/>
                  <a:gd name="T1" fmla="*/ 22 h 29"/>
                  <a:gd name="T2" fmla="*/ 13 w 16"/>
                  <a:gd name="T3" fmla="*/ 12 h 29"/>
                  <a:gd name="T4" fmla="*/ 16 w 16"/>
                  <a:gd name="T5" fmla="*/ 9 h 29"/>
                  <a:gd name="T6" fmla="*/ 14 w 16"/>
                  <a:gd name="T7" fmla="*/ 0 h 29"/>
                  <a:gd name="T8" fmla="*/ 13 w 16"/>
                  <a:gd name="T9" fmla="*/ 0 h 29"/>
                  <a:gd name="T10" fmla="*/ 6 w 16"/>
                  <a:gd name="T11" fmla="*/ 6 h 29"/>
                  <a:gd name="T12" fmla="*/ 1 w 16"/>
                  <a:gd name="T13" fmla="*/ 9 h 29"/>
                  <a:gd name="T14" fmla="*/ 0 w 16"/>
                  <a:gd name="T15" fmla="*/ 10 h 29"/>
                  <a:gd name="T16" fmla="*/ 2 w 16"/>
                  <a:gd name="T17" fmla="*/ 29 h 29"/>
                  <a:gd name="T18" fmla="*/ 7 w 16"/>
                  <a:gd name="T19" fmla="*/ 28 h 29"/>
                  <a:gd name="T20" fmla="*/ 7 w 16"/>
                  <a:gd name="T21" fmla="*/ 2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9">
                    <a:moveTo>
                      <a:pt x="7" y="22"/>
                    </a:moveTo>
                    <a:cubicBezTo>
                      <a:pt x="7" y="18"/>
                      <a:pt x="10" y="14"/>
                      <a:pt x="13" y="12"/>
                    </a:cubicBezTo>
                    <a:cubicBezTo>
                      <a:pt x="14" y="11"/>
                      <a:pt x="15" y="10"/>
                      <a:pt x="16" y="9"/>
                    </a:cubicBezTo>
                    <a:cubicBezTo>
                      <a:pt x="15" y="6"/>
                      <a:pt x="14" y="2"/>
                      <a:pt x="14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2"/>
                      <a:pt x="9" y="4"/>
                      <a:pt x="6" y="6"/>
                    </a:cubicBezTo>
                    <a:cubicBezTo>
                      <a:pt x="5" y="7"/>
                      <a:pt x="3" y="8"/>
                      <a:pt x="1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2" y="25"/>
                      <a:pt x="2" y="29"/>
                    </a:cubicBezTo>
                    <a:cubicBezTo>
                      <a:pt x="2" y="29"/>
                      <a:pt x="4" y="29"/>
                      <a:pt x="7" y="28"/>
                    </a:cubicBezTo>
                    <a:cubicBezTo>
                      <a:pt x="6" y="26"/>
                      <a:pt x="6" y="24"/>
                      <a:pt x="7" y="22"/>
                    </a:cubicBezTo>
                    <a:close/>
                  </a:path>
                </a:pathLst>
              </a:custGeom>
              <a:solidFill>
                <a:srgbClr val="E762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23">
                <a:extLst>
                  <a:ext uri="{FF2B5EF4-FFF2-40B4-BE49-F238E27FC236}">
                    <a16:creationId xmlns:a16="http://schemas.microsoft.com/office/drawing/2014/main" id="{AF2B44A1-A364-4824-9F1A-2ADCC8D308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8325" y="4670426"/>
                <a:ext cx="198438" cy="114300"/>
              </a:xfrm>
              <a:custGeom>
                <a:avLst/>
                <a:gdLst>
                  <a:gd name="T0" fmla="*/ 35 w 35"/>
                  <a:gd name="T1" fmla="*/ 2 h 20"/>
                  <a:gd name="T2" fmla="*/ 33 w 35"/>
                  <a:gd name="T3" fmla="*/ 17 h 20"/>
                  <a:gd name="T4" fmla="*/ 2 w 35"/>
                  <a:gd name="T5" fmla="*/ 18 h 20"/>
                  <a:gd name="T6" fmla="*/ 7 w 35"/>
                  <a:gd name="T7" fmla="*/ 10 h 20"/>
                  <a:gd name="T8" fmla="*/ 20 w 35"/>
                  <a:gd name="T9" fmla="*/ 8 h 20"/>
                  <a:gd name="T10" fmla="*/ 23 w 35"/>
                  <a:gd name="T11" fmla="*/ 0 h 20"/>
                  <a:gd name="T12" fmla="*/ 35 w 35"/>
                  <a:gd name="T13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35" y="2"/>
                    </a:moveTo>
                    <a:cubicBezTo>
                      <a:pt x="35" y="2"/>
                      <a:pt x="35" y="16"/>
                      <a:pt x="33" y="17"/>
                    </a:cubicBezTo>
                    <a:cubicBezTo>
                      <a:pt x="31" y="19"/>
                      <a:pt x="4" y="20"/>
                      <a:pt x="2" y="18"/>
                    </a:cubicBezTo>
                    <a:cubicBezTo>
                      <a:pt x="0" y="15"/>
                      <a:pt x="1" y="11"/>
                      <a:pt x="7" y="10"/>
                    </a:cubicBezTo>
                    <a:cubicBezTo>
                      <a:pt x="13" y="8"/>
                      <a:pt x="16" y="10"/>
                      <a:pt x="20" y="8"/>
                    </a:cubicBezTo>
                    <a:cubicBezTo>
                      <a:pt x="24" y="6"/>
                      <a:pt x="23" y="0"/>
                      <a:pt x="23" y="0"/>
                    </a:cubicBezTo>
                    <a:cubicBezTo>
                      <a:pt x="35" y="2"/>
                      <a:pt x="35" y="2"/>
                      <a:pt x="35" y="2"/>
                    </a:cubicBezTo>
                    <a:close/>
                  </a:path>
                </a:pathLst>
              </a:custGeom>
              <a:solidFill>
                <a:srgbClr val="0D0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24">
                <a:extLst>
                  <a:ext uri="{FF2B5EF4-FFF2-40B4-BE49-F238E27FC236}">
                    <a16:creationId xmlns:a16="http://schemas.microsoft.com/office/drawing/2014/main" id="{552F49F9-1A6C-4604-9CA7-2A67CC579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7738" y="4676776"/>
                <a:ext cx="204788" cy="112713"/>
              </a:xfrm>
              <a:custGeom>
                <a:avLst/>
                <a:gdLst>
                  <a:gd name="T0" fmla="*/ 34 w 36"/>
                  <a:gd name="T1" fmla="*/ 1 h 20"/>
                  <a:gd name="T2" fmla="*/ 34 w 36"/>
                  <a:gd name="T3" fmla="*/ 16 h 20"/>
                  <a:gd name="T4" fmla="*/ 2 w 36"/>
                  <a:gd name="T5" fmla="*/ 17 h 20"/>
                  <a:gd name="T6" fmla="*/ 7 w 36"/>
                  <a:gd name="T7" fmla="*/ 9 h 20"/>
                  <a:gd name="T8" fmla="*/ 20 w 36"/>
                  <a:gd name="T9" fmla="*/ 7 h 20"/>
                  <a:gd name="T10" fmla="*/ 21 w 36"/>
                  <a:gd name="T11" fmla="*/ 0 h 20"/>
                  <a:gd name="T12" fmla="*/ 34 w 36"/>
                  <a:gd name="T13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0">
                    <a:moveTo>
                      <a:pt x="34" y="1"/>
                    </a:moveTo>
                    <a:cubicBezTo>
                      <a:pt x="34" y="1"/>
                      <a:pt x="36" y="14"/>
                      <a:pt x="34" y="16"/>
                    </a:cubicBezTo>
                    <a:cubicBezTo>
                      <a:pt x="32" y="18"/>
                      <a:pt x="5" y="20"/>
                      <a:pt x="2" y="17"/>
                    </a:cubicBezTo>
                    <a:cubicBezTo>
                      <a:pt x="0" y="15"/>
                      <a:pt x="1" y="11"/>
                      <a:pt x="7" y="9"/>
                    </a:cubicBezTo>
                    <a:cubicBezTo>
                      <a:pt x="13" y="7"/>
                      <a:pt x="16" y="8"/>
                      <a:pt x="20" y="7"/>
                    </a:cubicBezTo>
                    <a:cubicBezTo>
                      <a:pt x="23" y="6"/>
                      <a:pt x="21" y="0"/>
                      <a:pt x="21" y="0"/>
                    </a:cubicBezTo>
                    <a:cubicBezTo>
                      <a:pt x="34" y="1"/>
                      <a:pt x="34" y="1"/>
                      <a:pt x="34" y="1"/>
                    </a:cubicBezTo>
                    <a:close/>
                  </a:path>
                </a:pathLst>
              </a:custGeom>
              <a:solidFill>
                <a:srgbClr val="0D0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25">
                <a:extLst>
                  <a:ext uri="{FF2B5EF4-FFF2-40B4-BE49-F238E27FC236}">
                    <a16:creationId xmlns:a16="http://schemas.microsoft.com/office/drawing/2014/main" id="{AE56A25B-1D08-448A-8BBB-8D2F04D85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4225" y="3843338"/>
                <a:ext cx="361950" cy="855663"/>
              </a:xfrm>
              <a:custGeom>
                <a:avLst/>
                <a:gdLst>
                  <a:gd name="T0" fmla="*/ 43 w 64"/>
                  <a:gd name="T1" fmla="*/ 74 h 151"/>
                  <a:gd name="T2" fmla="*/ 38 w 64"/>
                  <a:gd name="T3" fmla="*/ 0 h 151"/>
                  <a:gd name="T4" fmla="*/ 24 w 64"/>
                  <a:gd name="T5" fmla="*/ 3 h 151"/>
                  <a:gd name="T6" fmla="*/ 0 w 64"/>
                  <a:gd name="T7" fmla="*/ 13 h 151"/>
                  <a:gd name="T8" fmla="*/ 23 w 64"/>
                  <a:gd name="T9" fmla="*/ 80 h 151"/>
                  <a:gd name="T10" fmla="*/ 49 w 64"/>
                  <a:gd name="T11" fmla="*/ 151 h 151"/>
                  <a:gd name="T12" fmla="*/ 64 w 64"/>
                  <a:gd name="T13" fmla="*/ 149 h 151"/>
                  <a:gd name="T14" fmla="*/ 43 w 64"/>
                  <a:gd name="T15" fmla="*/ 7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151">
                    <a:moveTo>
                      <a:pt x="43" y="74"/>
                    </a:moveTo>
                    <a:cubicBezTo>
                      <a:pt x="44" y="37"/>
                      <a:pt x="40" y="12"/>
                      <a:pt x="38" y="0"/>
                    </a:cubicBezTo>
                    <a:cubicBezTo>
                      <a:pt x="33" y="0"/>
                      <a:pt x="29" y="1"/>
                      <a:pt x="24" y="3"/>
                    </a:cubicBezTo>
                    <a:cubicBezTo>
                      <a:pt x="16" y="6"/>
                      <a:pt x="8" y="10"/>
                      <a:pt x="0" y="13"/>
                    </a:cubicBezTo>
                    <a:cubicBezTo>
                      <a:pt x="7" y="27"/>
                      <a:pt x="21" y="71"/>
                      <a:pt x="23" y="80"/>
                    </a:cubicBezTo>
                    <a:cubicBezTo>
                      <a:pt x="25" y="92"/>
                      <a:pt x="49" y="151"/>
                      <a:pt x="49" y="151"/>
                    </a:cubicBezTo>
                    <a:cubicBezTo>
                      <a:pt x="64" y="149"/>
                      <a:pt x="64" y="149"/>
                      <a:pt x="64" y="149"/>
                    </a:cubicBezTo>
                    <a:cubicBezTo>
                      <a:pt x="63" y="139"/>
                      <a:pt x="43" y="77"/>
                      <a:pt x="43" y="74"/>
                    </a:cubicBezTo>
                    <a:close/>
                  </a:path>
                </a:pathLst>
              </a:custGeom>
              <a:solidFill>
                <a:srgbClr val="C5C9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26">
                <a:extLst>
                  <a:ext uri="{FF2B5EF4-FFF2-40B4-BE49-F238E27FC236}">
                    <a16:creationId xmlns:a16="http://schemas.microsoft.com/office/drawing/2014/main" id="{486D7DE9-1DDB-40F5-8135-4EBFF2CB6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34225" y="3854451"/>
                <a:ext cx="227013" cy="403225"/>
              </a:xfrm>
              <a:custGeom>
                <a:avLst/>
                <a:gdLst>
                  <a:gd name="T0" fmla="*/ 13 w 40"/>
                  <a:gd name="T1" fmla="*/ 6 h 71"/>
                  <a:gd name="T2" fmla="*/ 0 w 40"/>
                  <a:gd name="T3" fmla="*/ 11 h 71"/>
                  <a:gd name="T4" fmla="*/ 21 w 40"/>
                  <a:gd name="T5" fmla="*/ 71 h 71"/>
                  <a:gd name="T6" fmla="*/ 37 w 40"/>
                  <a:gd name="T7" fmla="*/ 34 h 71"/>
                  <a:gd name="T8" fmla="*/ 38 w 40"/>
                  <a:gd name="T9" fmla="*/ 0 h 71"/>
                  <a:gd name="T10" fmla="*/ 38 w 40"/>
                  <a:gd name="T11" fmla="*/ 0 h 71"/>
                  <a:gd name="T12" fmla="*/ 13 w 40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71">
                    <a:moveTo>
                      <a:pt x="13" y="6"/>
                    </a:moveTo>
                    <a:cubicBezTo>
                      <a:pt x="9" y="8"/>
                      <a:pt x="5" y="10"/>
                      <a:pt x="0" y="11"/>
                    </a:cubicBezTo>
                    <a:cubicBezTo>
                      <a:pt x="7" y="25"/>
                      <a:pt x="18" y="61"/>
                      <a:pt x="21" y="71"/>
                    </a:cubicBezTo>
                    <a:cubicBezTo>
                      <a:pt x="23" y="65"/>
                      <a:pt x="33" y="50"/>
                      <a:pt x="37" y="34"/>
                    </a:cubicBezTo>
                    <a:cubicBezTo>
                      <a:pt x="39" y="23"/>
                      <a:pt x="40" y="11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0" y="1"/>
                      <a:pt x="22" y="2"/>
                      <a:pt x="13" y="6"/>
                    </a:cubicBezTo>
                    <a:close/>
                  </a:path>
                </a:pathLst>
              </a:custGeom>
              <a:solidFill>
                <a:srgbClr val="A0A5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27">
                <a:extLst>
                  <a:ext uri="{FF2B5EF4-FFF2-40B4-BE49-F238E27FC236}">
                    <a16:creationId xmlns:a16="http://schemas.microsoft.com/office/drawing/2014/main" id="{DE827F09-964C-460E-A5BD-F66DB9B1B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04050" y="3810001"/>
                <a:ext cx="357188" cy="895350"/>
              </a:xfrm>
              <a:custGeom>
                <a:avLst/>
                <a:gdLst>
                  <a:gd name="T0" fmla="*/ 47 w 63"/>
                  <a:gd name="T1" fmla="*/ 12 h 158"/>
                  <a:gd name="T2" fmla="*/ 23 w 63"/>
                  <a:gd name="T3" fmla="*/ 19 h 158"/>
                  <a:gd name="T4" fmla="*/ 1 w 63"/>
                  <a:gd name="T5" fmla="*/ 80 h 158"/>
                  <a:gd name="T6" fmla="*/ 6 w 63"/>
                  <a:gd name="T7" fmla="*/ 158 h 158"/>
                  <a:gd name="T8" fmla="*/ 22 w 63"/>
                  <a:gd name="T9" fmla="*/ 158 h 158"/>
                  <a:gd name="T10" fmla="*/ 26 w 63"/>
                  <a:gd name="T11" fmla="*/ 84 h 158"/>
                  <a:gd name="T12" fmla="*/ 47 w 63"/>
                  <a:gd name="T13" fmla="*/ 49 h 158"/>
                  <a:gd name="T14" fmla="*/ 60 w 63"/>
                  <a:gd name="T15" fmla="*/ 17 h 158"/>
                  <a:gd name="T16" fmla="*/ 58 w 63"/>
                  <a:gd name="T17" fmla="*/ 0 h 158"/>
                  <a:gd name="T18" fmla="*/ 47 w 63"/>
                  <a:gd name="T19" fmla="*/ 12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158">
                    <a:moveTo>
                      <a:pt x="47" y="12"/>
                    </a:moveTo>
                    <a:cubicBezTo>
                      <a:pt x="41" y="14"/>
                      <a:pt x="31" y="17"/>
                      <a:pt x="23" y="19"/>
                    </a:cubicBezTo>
                    <a:cubicBezTo>
                      <a:pt x="18" y="33"/>
                      <a:pt x="2" y="66"/>
                      <a:pt x="1" y="80"/>
                    </a:cubicBezTo>
                    <a:cubicBezTo>
                      <a:pt x="0" y="96"/>
                      <a:pt x="6" y="158"/>
                      <a:pt x="6" y="158"/>
                    </a:cubicBezTo>
                    <a:cubicBezTo>
                      <a:pt x="22" y="158"/>
                      <a:pt x="22" y="158"/>
                      <a:pt x="22" y="158"/>
                    </a:cubicBezTo>
                    <a:cubicBezTo>
                      <a:pt x="22" y="158"/>
                      <a:pt x="24" y="89"/>
                      <a:pt x="26" y="84"/>
                    </a:cubicBezTo>
                    <a:cubicBezTo>
                      <a:pt x="34" y="70"/>
                      <a:pt x="42" y="58"/>
                      <a:pt x="47" y="49"/>
                    </a:cubicBezTo>
                    <a:cubicBezTo>
                      <a:pt x="55" y="34"/>
                      <a:pt x="58" y="24"/>
                      <a:pt x="60" y="17"/>
                    </a:cubicBezTo>
                    <a:cubicBezTo>
                      <a:pt x="60" y="13"/>
                      <a:pt x="63" y="3"/>
                      <a:pt x="58" y="0"/>
                    </a:cubicBezTo>
                    <a:cubicBezTo>
                      <a:pt x="53" y="1"/>
                      <a:pt x="52" y="10"/>
                      <a:pt x="47" y="12"/>
                    </a:cubicBezTo>
                    <a:close/>
                  </a:path>
                </a:pathLst>
              </a:custGeom>
              <a:solidFill>
                <a:srgbClr val="C5C9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28">
                <a:extLst>
                  <a:ext uri="{FF2B5EF4-FFF2-40B4-BE49-F238E27FC236}">
                    <a16:creationId xmlns:a16="http://schemas.microsoft.com/office/drawing/2014/main" id="{C4D4B733-5C03-4DCE-AEDB-0A4E7023D0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4538" y="3457576"/>
                <a:ext cx="282575" cy="511175"/>
              </a:xfrm>
              <a:custGeom>
                <a:avLst/>
                <a:gdLst>
                  <a:gd name="T0" fmla="*/ 1 w 50"/>
                  <a:gd name="T1" fmla="*/ 85 h 90"/>
                  <a:gd name="T2" fmla="*/ 29 w 50"/>
                  <a:gd name="T3" fmla="*/ 89 h 90"/>
                  <a:gd name="T4" fmla="*/ 50 w 50"/>
                  <a:gd name="T5" fmla="*/ 85 h 90"/>
                  <a:gd name="T6" fmla="*/ 37 w 50"/>
                  <a:gd name="T7" fmla="*/ 19 h 90"/>
                  <a:gd name="T8" fmla="*/ 17 w 50"/>
                  <a:gd name="T9" fmla="*/ 0 h 90"/>
                  <a:gd name="T10" fmla="*/ 0 w 50"/>
                  <a:gd name="T11" fmla="*/ 6 h 90"/>
                  <a:gd name="T12" fmla="*/ 1 w 50"/>
                  <a:gd name="T13" fmla="*/ 49 h 90"/>
                  <a:gd name="T14" fmla="*/ 1 w 50"/>
                  <a:gd name="T15" fmla="*/ 8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90">
                    <a:moveTo>
                      <a:pt x="1" y="85"/>
                    </a:moveTo>
                    <a:cubicBezTo>
                      <a:pt x="1" y="85"/>
                      <a:pt x="15" y="90"/>
                      <a:pt x="29" y="89"/>
                    </a:cubicBezTo>
                    <a:cubicBezTo>
                      <a:pt x="39" y="88"/>
                      <a:pt x="45" y="88"/>
                      <a:pt x="50" y="85"/>
                    </a:cubicBezTo>
                    <a:cubicBezTo>
                      <a:pt x="50" y="85"/>
                      <a:pt x="44" y="35"/>
                      <a:pt x="37" y="19"/>
                    </a:cubicBezTo>
                    <a:cubicBezTo>
                      <a:pt x="29" y="3"/>
                      <a:pt x="17" y="0"/>
                      <a:pt x="17" y="0"/>
                    </a:cubicBezTo>
                    <a:cubicBezTo>
                      <a:pt x="17" y="0"/>
                      <a:pt x="8" y="6"/>
                      <a:pt x="0" y="6"/>
                    </a:cubicBezTo>
                    <a:cubicBezTo>
                      <a:pt x="0" y="6"/>
                      <a:pt x="0" y="37"/>
                      <a:pt x="1" y="49"/>
                    </a:cubicBezTo>
                    <a:cubicBezTo>
                      <a:pt x="1" y="61"/>
                      <a:pt x="1" y="85"/>
                      <a:pt x="1" y="85"/>
                    </a:cubicBezTo>
                    <a:close/>
                  </a:path>
                </a:pathLst>
              </a:custGeom>
              <a:solidFill>
                <a:srgbClr val="32D8E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29">
                <a:extLst>
                  <a:ext uri="{FF2B5EF4-FFF2-40B4-BE49-F238E27FC236}">
                    <a16:creationId xmlns:a16="http://schemas.microsoft.com/office/drawing/2014/main" id="{B6C28883-4DA6-4C0E-9FAF-060E37DC94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4538" y="3582988"/>
                <a:ext cx="101600" cy="374650"/>
              </a:xfrm>
              <a:custGeom>
                <a:avLst/>
                <a:gdLst>
                  <a:gd name="T0" fmla="*/ 1 w 18"/>
                  <a:gd name="T1" fmla="*/ 22 h 66"/>
                  <a:gd name="T2" fmla="*/ 0 w 18"/>
                  <a:gd name="T3" fmla="*/ 18 h 66"/>
                  <a:gd name="T4" fmla="*/ 0 w 18"/>
                  <a:gd name="T5" fmla="*/ 17 h 66"/>
                  <a:gd name="T6" fmla="*/ 0 w 18"/>
                  <a:gd name="T7" fmla="*/ 13 h 66"/>
                  <a:gd name="T8" fmla="*/ 0 w 18"/>
                  <a:gd name="T9" fmla="*/ 12 h 66"/>
                  <a:gd name="T10" fmla="*/ 0 w 18"/>
                  <a:gd name="T11" fmla="*/ 7 h 66"/>
                  <a:gd name="T12" fmla="*/ 0 w 18"/>
                  <a:gd name="T13" fmla="*/ 7 h 66"/>
                  <a:gd name="T14" fmla="*/ 2 w 18"/>
                  <a:gd name="T15" fmla="*/ 7 h 66"/>
                  <a:gd name="T16" fmla="*/ 15 w 18"/>
                  <a:gd name="T17" fmla="*/ 1 h 66"/>
                  <a:gd name="T18" fmla="*/ 18 w 18"/>
                  <a:gd name="T19" fmla="*/ 0 h 66"/>
                  <a:gd name="T20" fmla="*/ 14 w 18"/>
                  <a:gd name="T21" fmla="*/ 19 h 66"/>
                  <a:gd name="T22" fmla="*/ 12 w 18"/>
                  <a:gd name="T23" fmla="*/ 66 h 66"/>
                  <a:gd name="T24" fmla="*/ 1 w 18"/>
                  <a:gd name="T25" fmla="*/ 63 h 66"/>
                  <a:gd name="T26" fmla="*/ 1 w 18"/>
                  <a:gd name="T27" fmla="*/ 27 h 66"/>
                  <a:gd name="T28" fmla="*/ 1 w 18"/>
                  <a:gd name="T29" fmla="*/ 23 h 66"/>
                  <a:gd name="T30" fmla="*/ 1 w 18"/>
                  <a:gd name="T31" fmla="*/ 2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66">
                    <a:moveTo>
                      <a:pt x="1" y="22"/>
                    </a:moveTo>
                    <a:cubicBezTo>
                      <a:pt x="0" y="21"/>
                      <a:pt x="0" y="19"/>
                      <a:pt x="0" y="18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6"/>
                      <a:pt x="0" y="14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1"/>
                      <a:pt x="0" y="9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7" y="6"/>
                      <a:pt x="11" y="3"/>
                      <a:pt x="15" y="1"/>
                    </a:cubicBezTo>
                    <a:cubicBezTo>
                      <a:pt x="16" y="0"/>
                      <a:pt x="17" y="0"/>
                      <a:pt x="18" y="0"/>
                    </a:cubicBezTo>
                    <a:cubicBezTo>
                      <a:pt x="18" y="6"/>
                      <a:pt x="16" y="14"/>
                      <a:pt x="14" y="19"/>
                    </a:cubicBezTo>
                    <a:cubicBezTo>
                      <a:pt x="11" y="34"/>
                      <a:pt x="9" y="52"/>
                      <a:pt x="12" y="66"/>
                    </a:cubicBezTo>
                    <a:cubicBezTo>
                      <a:pt x="6" y="64"/>
                      <a:pt x="1" y="63"/>
                      <a:pt x="1" y="63"/>
                    </a:cubicBezTo>
                    <a:cubicBezTo>
                      <a:pt x="1" y="63"/>
                      <a:pt x="1" y="39"/>
                      <a:pt x="1" y="27"/>
                    </a:cubicBezTo>
                    <a:cubicBezTo>
                      <a:pt x="1" y="26"/>
                      <a:pt x="1" y="24"/>
                      <a:pt x="1" y="23"/>
                    </a:cubicBezTo>
                    <a:cubicBezTo>
                      <a:pt x="1" y="22"/>
                      <a:pt x="1" y="22"/>
                      <a:pt x="1" y="22"/>
                    </a:cubicBezTo>
                    <a:close/>
                  </a:path>
                </a:pathLst>
              </a:custGeom>
              <a:solidFill>
                <a:srgbClr val="00AA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30">
                <a:extLst>
                  <a:ext uri="{FF2B5EF4-FFF2-40B4-BE49-F238E27FC236}">
                    <a16:creationId xmlns:a16="http://schemas.microsoft.com/office/drawing/2014/main" id="{C444B2E8-27F5-483A-9027-199230533D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6588" y="3203576"/>
                <a:ext cx="215900" cy="238125"/>
              </a:xfrm>
              <a:custGeom>
                <a:avLst/>
                <a:gdLst>
                  <a:gd name="T0" fmla="*/ 38 w 38"/>
                  <a:gd name="T1" fmla="*/ 12 h 42"/>
                  <a:gd name="T2" fmla="*/ 24 w 38"/>
                  <a:gd name="T3" fmla="*/ 1 h 42"/>
                  <a:gd name="T4" fmla="*/ 11 w 38"/>
                  <a:gd name="T5" fmla="*/ 5 h 42"/>
                  <a:gd name="T6" fmla="*/ 6 w 38"/>
                  <a:gd name="T7" fmla="*/ 19 h 42"/>
                  <a:gd name="T8" fmla="*/ 0 w 38"/>
                  <a:gd name="T9" fmla="*/ 28 h 42"/>
                  <a:gd name="T10" fmla="*/ 5 w 38"/>
                  <a:gd name="T11" fmla="*/ 30 h 42"/>
                  <a:gd name="T12" fmla="*/ 9 w 38"/>
                  <a:gd name="T13" fmla="*/ 41 h 42"/>
                  <a:gd name="T14" fmla="*/ 27 w 38"/>
                  <a:gd name="T15" fmla="*/ 32 h 42"/>
                  <a:gd name="T16" fmla="*/ 38 w 38"/>
                  <a:gd name="T17" fmla="*/ 1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2">
                    <a:moveTo>
                      <a:pt x="38" y="12"/>
                    </a:moveTo>
                    <a:cubicBezTo>
                      <a:pt x="38" y="12"/>
                      <a:pt x="32" y="0"/>
                      <a:pt x="24" y="1"/>
                    </a:cubicBezTo>
                    <a:cubicBezTo>
                      <a:pt x="17" y="1"/>
                      <a:pt x="12" y="2"/>
                      <a:pt x="11" y="5"/>
                    </a:cubicBezTo>
                    <a:cubicBezTo>
                      <a:pt x="10" y="8"/>
                      <a:pt x="8" y="16"/>
                      <a:pt x="6" y="19"/>
                    </a:cubicBezTo>
                    <a:cubicBezTo>
                      <a:pt x="4" y="22"/>
                      <a:pt x="0" y="26"/>
                      <a:pt x="0" y="28"/>
                    </a:cubicBezTo>
                    <a:cubicBezTo>
                      <a:pt x="0" y="29"/>
                      <a:pt x="5" y="29"/>
                      <a:pt x="5" y="30"/>
                    </a:cubicBezTo>
                    <a:cubicBezTo>
                      <a:pt x="5" y="30"/>
                      <a:pt x="7" y="40"/>
                      <a:pt x="9" y="41"/>
                    </a:cubicBezTo>
                    <a:cubicBezTo>
                      <a:pt x="11" y="42"/>
                      <a:pt x="25" y="37"/>
                      <a:pt x="27" y="32"/>
                    </a:cubicBezTo>
                    <a:cubicBezTo>
                      <a:pt x="30" y="28"/>
                      <a:pt x="38" y="20"/>
                      <a:pt x="38" y="12"/>
                    </a:cubicBezTo>
                    <a:close/>
                  </a:path>
                </a:pathLst>
              </a:custGeom>
              <a:solidFill>
                <a:srgbClr val="F5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31">
                <a:extLst>
                  <a:ext uri="{FF2B5EF4-FFF2-40B4-BE49-F238E27FC236}">
                    <a16:creationId xmlns:a16="http://schemas.microsoft.com/office/drawing/2014/main" id="{11416B1B-F8E9-4C82-9549-4BFFC66C6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97700" y="3124201"/>
                <a:ext cx="255588" cy="271463"/>
              </a:xfrm>
              <a:custGeom>
                <a:avLst/>
                <a:gdLst>
                  <a:gd name="T0" fmla="*/ 20 w 45"/>
                  <a:gd name="T1" fmla="*/ 27 h 48"/>
                  <a:gd name="T2" fmla="*/ 18 w 45"/>
                  <a:gd name="T3" fmla="*/ 28 h 48"/>
                  <a:gd name="T4" fmla="*/ 15 w 45"/>
                  <a:gd name="T5" fmla="*/ 28 h 48"/>
                  <a:gd name="T6" fmla="*/ 8 w 45"/>
                  <a:gd name="T7" fmla="*/ 28 h 48"/>
                  <a:gd name="T8" fmla="*/ 4 w 45"/>
                  <a:gd name="T9" fmla="*/ 22 h 48"/>
                  <a:gd name="T10" fmla="*/ 1 w 45"/>
                  <a:gd name="T11" fmla="*/ 19 h 48"/>
                  <a:gd name="T12" fmla="*/ 0 w 45"/>
                  <a:gd name="T13" fmla="*/ 15 h 48"/>
                  <a:gd name="T14" fmla="*/ 6 w 45"/>
                  <a:gd name="T15" fmla="*/ 11 h 48"/>
                  <a:gd name="T16" fmla="*/ 11 w 45"/>
                  <a:gd name="T17" fmla="*/ 6 h 48"/>
                  <a:gd name="T18" fmla="*/ 24 w 45"/>
                  <a:gd name="T19" fmla="*/ 8 h 48"/>
                  <a:gd name="T20" fmla="*/ 30 w 45"/>
                  <a:gd name="T21" fmla="*/ 7 h 48"/>
                  <a:gd name="T22" fmla="*/ 34 w 45"/>
                  <a:gd name="T23" fmla="*/ 12 h 48"/>
                  <a:gd name="T24" fmla="*/ 38 w 45"/>
                  <a:gd name="T25" fmla="*/ 13 h 48"/>
                  <a:gd name="T26" fmla="*/ 42 w 45"/>
                  <a:gd name="T27" fmla="*/ 16 h 48"/>
                  <a:gd name="T28" fmla="*/ 45 w 45"/>
                  <a:gd name="T29" fmla="*/ 25 h 48"/>
                  <a:gd name="T30" fmla="*/ 42 w 45"/>
                  <a:gd name="T31" fmla="*/ 32 h 48"/>
                  <a:gd name="T32" fmla="*/ 41 w 45"/>
                  <a:gd name="T33" fmla="*/ 39 h 48"/>
                  <a:gd name="T34" fmla="*/ 33 w 45"/>
                  <a:gd name="T35" fmla="*/ 44 h 48"/>
                  <a:gd name="T36" fmla="*/ 25 w 45"/>
                  <a:gd name="T37" fmla="*/ 47 h 48"/>
                  <a:gd name="T38" fmla="*/ 27 w 45"/>
                  <a:gd name="T39" fmla="*/ 40 h 48"/>
                  <a:gd name="T40" fmla="*/ 29 w 45"/>
                  <a:gd name="T41" fmla="*/ 39 h 48"/>
                  <a:gd name="T42" fmla="*/ 26 w 45"/>
                  <a:gd name="T43" fmla="*/ 33 h 48"/>
                  <a:gd name="T44" fmla="*/ 20 w 45"/>
                  <a:gd name="T45" fmla="*/ 39 h 48"/>
                  <a:gd name="T46" fmla="*/ 21 w 45"/>
                  <a:gd name="T47" fmla="*/ 34 h 48"/>
                  <a:gd name="T48" fmla="*/ 21 w 45"/>
                  <a:gd name="T49" fmla="*/ 27 h 48"/>
                  <a:gd name="T50" fmla="*/ 20 w 45"/>
                  <a:gd name="T51" fmla="*/ 2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5" h="48">
                    <a:moveTo>
                      <a:pt x="20" y="27"/>
                    </a:moveTo>
                    <a:cubicBezTo>
                      <a:pt x="19" y="27"/>
                      <a:pt x="18" y="28"/>
                      <a:pt x="18" y="28"/>
                    </a:cubicBezTo>
                    <a:cubicBezTo>
                      <a:pt x="17" y="28"/>
                      <a:pt x="16" y="28"/>
                      <a:pt x="15" y="28"/>
                    </a:cubicBezTo>
                    <a:cubicBezTo>
                      <a:pt x="12" y="29"/>
                      <a:pt x="10" y="29"/>
                      <a:pt x="8" y="28"/>
                    </a:cubicBezTo>
                    <a:cubicBezTo>
                      <a:pt x="5" y="27"/>
                      <a:pt x="6" y="24"/>
                      <a:pt x="4" y="22"/>
                    </a:cubicBezTo>
                    <a:cubicBezTo>
                      <a:pt x="3" y="21"/>
                      <a:pt x="2" y="21"/>
                      <a:pt x="1" y="19"/>
                    </a:cubicBezTo>
                    <a:cubicBezTo>
                      <a:pt x="0" y="18"/>
                      <a:pt x="0" y="17"/>
                      <a:pt x="0" y="15"/>
                    </a:cubicBezTo>
                    <a:cubicBezTo>
                      <a:pt x="0" y="12"/>
                      <a:pt x="3" y="11"/>
                      <a:pt x="6" y="11"/>
                    </a:cubicBezTo>
                    <a:cubicBezTo>
                      <a:pt x="9" y="10"/>
                      <a:pt x="9" y="8"/>
                      <a:pt x="11" y="6"/>
                    </a:cubicBezTo>
                    <a:cubicBezTo>
                      <a:pt x="14" y="0"/>
                      <a:pt x="20" y="8"/>
                      <a:pt x="24" y="8"/>
                    </a:cubicBezTo>
                    <a:cubicBezTo>
                      <a:pt x="26" y="8"/>
                      <a:pt x="28" y="6"/>
                      <a:pt x="30" y="7"/>
                    </a:cubicBezTo>
                    <a:cubicBezTo>
                      <a:pt x="32" y="8"/>
                      <a:pt x="33" y="10"/>
                      <a:pt x="34" y="12"/>
                    </a:cubicBezTo>
                    <a:cubicBezTo>
                      <a:pt x="35" y="13"/>
                      <a:pt x="36" y="13"/>
                      <a:pt x="38" y="13"/>
                    </a:cubicBezTo>
                    <a:cubicBezTo>
                      <a:pt x="39" y="14"/>
                      <a:pt x="41" y="15"/>
                      <a:pt x="42" y="16"/>
                    </a:cubicBezTo>
                    <a:cubicBezTo>
                      <a:pt x="44" y="18"/>
                      <a:pt x="45" y="22"/>
                      <a:pt x="45" y="25"/>
                    </a:cubicBezTo>
                    <a:cubicBezTo>
                      <a:pt x="44" y="28"/>
                      <a:pt x="42" y="29"/>
                      <a:pt x="42" y="32"/>
                    </a:cubicBezTo>
                    <a:cubicBezTo>
                      <a:pt x="42" y="34"/>
                      <a:pt x="42" y="37"/>
                      <a:pt x="41" y="39"/>
                    </a:cubicBezTo>
                    <a:cubicBezTo>
                      <a:pt x="39" y="42"/>
                      <a:pt x="36" y="42"/>
                      <a:pt x="33" y="44"/>
                    </a:cubicBezTo>
                    <a:cubicBezTo>
                      <a:pt x="31" y="46"/>
                      <a:pt x="28" y="48"/>
                      <a:pt x="25" y="47"/>
                    </a:cubicBezTo>
                    <a:cubicBezTo>
                      <a:pt x="25" y="45"/>
                      <a:pt x="25" y="41"/>
                      <a:pt x="27" y="40"/>
                    </a:cubicBezTo>
                    <a:cubicBezTo>
                      <a:pt x="27" y="40"/>
                      <a:pt x="28" y="40"/>
                      <a:pt x="29" y="39"/>
                    </a:cubicBezTo>
                    <a:cubicBezTo>
                      <a:pt x="32" y="37"/>
                      <a:pt x="30" y="33"/>
                      <a:pt x="26" y="33"/>
                    </a:cubicBezTo>
                    <a:cubicBezTo>
                      <a:pt x="24" y="34"/>
                      <a:pt x="23" y="40"/>
                      <a:pt x="20" y="39"/>
                    </a:cubicBezTo>
                    <a:cubicBezTo>
                      <a:pt x="18" y="38"/>
                      <a:pt x="21" y="35"/>
                      <a:pt x="21" y="34"/>
                    </a:cubicBezTo>
                    <a:cubicBezTo>
                      <a:pt x="22" y="32"/>
                      <a:pt x="22" y="29"/>
                      <a:pt x="21" y="27"/>
                    </a:cubicBezTo>
                    <a:cubicBezTo>
                      <a:pt x="20" y="27"/>
                      <a:pt x="20" y="27"/>
                      <a:pt x="20" y="27"/>
                    </a:cubicBezTo>
                    <a:close/>
                  </a:path>
                </a:pathLst>
              </a:custGeom>
              <a:solidFill>
                <a:srgbClr val="0D0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32">
                <a:extLst>
                  <a:ext uri="{FF2B5EF4-FFF2-40B4-BE49-F238E27FC236}">
                    <a16:creationId xmlns:a16="http://schemas.microsoft.com/office/drawing/2014/main" id="{F27D80C2-64EA-4788-B53F-69920C3E1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29400" y="3922713"/>
                <a:ext cx="141288" cy="79375"/>
              </a:xfrm>
              <a:custGeom>
                <a:avLst/>
                <a:gdLst>
                  <a:gd name="T0" fmla="*/ 22 w 25"/>
                  <a:gd name="T1" fmla="*/ 3 h 14"/>
                  <a:gd name="T2" fmla="*/ 20 w 25"/>
                  <a:gd name="T3" fmla="*/ 3 h 14"/>
                  <a:gd name="T4" fmla="*/ 16 w 25"/>
                  <a:gd name="T5" fmla="*/ 2 h 14"/>
                  <a:gd name="T6" fmla="*/ 8 w 25"/>
                  <a:gd name="T7" fmla="*/ 1 h 14"/>
                  <a:gd name="T8" fmla="*/ 2 w 25"/>
                  <a:gd name="T9" fmla="*/ 5 h 14"/>
                  <a:gd name="T10" fmla="*/ 3 w 25"/>
                  <a:gd name="T11" fmla="*/ 6 h 14"/>
                  <a:gd name="T12" fmla="*/ 6 w 25"/>
                  <a:gd name="T13" fmla="*/ 5 h 14"/>
                  <a:gd name="T14" fmla="*/ 4 w 25"/>
                  <a:gd name="T15" fmla="*/ 6 h 14"/>
                  <a:gd name="T16" fmla="*/ 3 w 25"/>
                  <a:gd name="T17" fmla="*/ 7 h 14"/>
                  <a:gd name="T18" fmla="*/ 4 w 25"/>
                  <a:gd name="T19" fmla="*/ 9 h 14"/>
                  <a:gd name="T20" fmla="*/ 6 w 25"/>
                  <a:gd name="T21" fmla="*/ 8 h 14"/>
                  <a:gd name="T22" fmla="*/ 6 w 25"/>
                  <a:gd name="T23" fmla="*/ 8 h 14"/>
                  <a:gd name="T24" fmla="*/ 5 w 25"/>
                  <a:gd name="T25" fmla="*/ 11 h 14"/>
                  <a:gd name="T26" fmla="*/ 7 w 25"/>
                  <a:gd name="T27" fmla="*/ 11 h 14"/>
                  <a:gd name="T28" fmla="*/ 7 w 25"/>
                  <a:gd name="T29" fmla="*/ 11 h 14"/>
                  <a:gd name="T30" fmla="*/ 6 w 25"/>
                  <a:gd name="T31" fmla="*/ 12 h 14"/>
                  <a:gd name="T32" fmla="*/ 8 w 25"/>
                  <a:gd name="T33" fmla="*/ 14 h 14"/>
                  <a:gd name="T34" fmla="*/ 11 w 25"/>
                  <a:gd name="T35" fmla="*/ 13 h 14"/>
                  <a:gd name="T36" fmla="*/ 13 w 25"/>
                  <a:gd name="T37" fmla="*/ 13 h 14"/>
                  <a:gd name="T38" fmla="*/ 18 w 25"/>
                  <a:gd name="T39" fmla="*/ 12 h 14"/>
                  <a:gd name="T40" fmla="*/ 21 w 25"/>
                  <a:gd name="T41" fmla="*/ 11 h 14"/>
                  <a:gd name="T42" fmla="*/ 25 w 25"/>
                  <a:gd name="T43" fmla="*/ 8 h 14"/>
                  <a:gd name="T44" fmla="*/ 22 w 25"/>
                  <a:gd name="T45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" h="14">
                    <a:moveTo>
                      <a:pt x="22" y="3"/>
                    </a:moveTo>
                    <a:cubicBezTo>
                      <a:pt x="21" y="3"/>
                      <a:pt x="20" y="3"/>
                      <a:pt x="20" y="3"/>
                    </a:cubicBezTo>
                    <a:cubicBezTo>
                      <a:pt x="19" y="3"/>
                      <a:pt x="17" y="3"/>
                      <a:pt x="16" y="2"/>
                    </a:cubicBezTo>
                    <a:cubicBezTo>
                      <a:pt x="14" y="2"/>
                      <a:pt x="11" y="0"/>
                      <a:pt x="8" y="1"/>
                    </a:cubicBezTo>
                    <a:cubicBezTo>
                      <a:pt x="7" y="1"/>
                      <a:pt x="0" y="2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6" y="5"/>
                      <a:pt x="6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9"/>
                      <a:pt x="4" y="9"/>
                    </a:cubicBezTo>
                    <a:cubicBezTo>
                      <a:pt x="5" y="9"/>
                      <a:pt x="5" y="9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9"/>
                      <a:pt x="4" y="9"/>
                      <a:pt x="5" y="11"/>
                    </a:cubicBezTo>
                    <a:cubicBezTo>
                      <a:pt x="5" y="12"/>
                      <a:pt x="6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7" y="14"/>
                      <a:pt x="8" y="14"/>
                    </a:cubicBezTo>
                    <a:cubicBezTo>
                      <a:pt x="9" y="14"/>
                      <a:pt x="11" y="13"/>
                      <a:pt x="11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5" y="13"/>
                      <a:pt x="16" y="13"/>
                      <a:pt x="18" y="12"/>
                    </a:cubicBezTo>
                    <a:cubicBezTo>
                      <a:pt x="19" y="12"/>
                      <a:pt x="20" y="11"/>
                      <a:pt x="21" y="11"/>
                    </a:cubicBezTo>
                    <a:cubicBezTo>
                      <a:pt x="22" y="10"/>
                      <a:pt x="24" y="9"/>
                      <a:pt x="25" y="8"/>
                    </a:cubicBezTo>
                    <a:cubicBezTo>
                      <a:pt x="23" y="6"/>
                      <a:pt x="22" y="5"/>
                      <a:pt x="22" y="3"/>
                    </a:cubicBezTo>
                    <a:close/>
                  </a:path>
                </a:pathLst>
              </a:custGeom>
              <a:solidFill>
                <a:srgbClr val="F5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3">
                <a:extLst>
                  <a:ext uri="{FF2B5EF4-FFF2-40B4-BE49-F238E27FC236}">
                    <a16:creationId xmlns:a16="http://schemas.microsoft.com/office/drawing/2014/main" id="{D3F8A98D-986A-4F84-8A0D-FE5DD68E7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7350" y="3560763"/>
                <a:ext cx="487363" cy="430213"/>
              </a:xfrm>
              <a:custGeom>
                <a:avLst/>
                <a:gdLst>
                  <a:gd name="T0" fmla="*/ 5 w 86"/>
                  <a:gd name="T1" fmla="*/ 76 h 76"/>
                  <a:gd name="T2" fmla="*/ 0 w 86"/>
                  <a:gd name="T3" fmla="*/ 64 h 76"/>
                  <a:gd name="T4" fmla="*/ 39 w 86"/>
                  <a:gd name="T5" fmla="*/ 35 h 76"/>
                  <a:gd name="T6" fmla="*/ 69 w 86"/>
                  <a:gd name="T7" fmla="*/ 1 h 76"/>
                  <a:gd name="T8" fmla="*/ 81 w 86"/>
                  <a:gd name="T9" fmla="*/ 16 h 76"/>
                  <a:gd name="T10" fmla="*/ 48 w 86"/>
                  <a:gd name="T11" fmla="*/ 47 h 76"/>
                  <a:gd name="T12" fmla="*/ 5 w 86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76">
                    <a:moveTo>
                      <a:pt x="5" y="76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29" y="46"/>
                      <a:pt x="39" y="35"/>
                    </a:cubicBezTo>
                    <a:cubicBezTo>
                      <a:pt x="50" y="24"/>
                      <a:pt x="61" y="3"/>
                      <a:pt x="69" y="1"/>
                    </a:cubicBezTo>
                    <a:cubicBezTo>
                      <a:pt x="78" y="0"/>
                      <a:pt x="86" y="4"/>
                      <a:pt x="81" y="16"/>
                    </a:cubicBezTo>
                    <a:cubicBezTo>
                      <a:pt x="76" y="27"/>
                      <a:pt x="53" y="42"/>
                      <a:pt x="48" y="47"/>
                    </a:cubicBezTo>
                    <a:cubicBezTo>
                      <a:pt x="43" y="52"/>
                      <a:pt x="10" y="73"/>
                      <a:pt x="5" y="76"/>
                    </a:cubicBezTo>
                    <a:close/>
                  </a:path>
                </a:pathLst>
              </a:custGeom>
              <a:solidFill>
                <a:srgbClr val="32D8E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34">
                <a:extLst>
                  <a:ext uri="{FF2B5EF4-FFF2-40B4-BE49-F238E27FC236}">
                    <a16:creationId xmlns:a16="http://schemas.microsoft.com/office/drawing/2014/main" id="{581AE533-B410-4B09-9402-A39746366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78638" y="2374901"/>
                <a:ext cx="458788" cy="573088"/>
              </a:xfrm>
              <a:custGeom>
                <a:avLst/>
                <a:gdLst>
                  <a:gd name="T0" fmla="*/ 61 w 81"/>
                  <a:gd name="T1" fmla="*/ 10 h 101"/>
                  <a:gd name="T2" fmla="*/ 26 w 81"/>
                  <a:gd name="T3" fmla="*/ 31 h 101"/>
                  <a:gd name="T4" fmla="*/ 0 w 81"/>
                  <a:gd name="T5" fmla="*/ 101 h 101"/>
                  <a:gd name="T6" fmla="*/ 56 w 81"/>
                  <a:gd name="T7" fmla="*/ 52 h 101"/>
                  <a:gd name="T8" fmla="*/ 61 w 81"/>
                  <a:gd name="T9" fmla="*/ 1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01">
                    <a:moveTo>
                      <a:pt x="61" y="10"/>
                    </a:moveTo>
                    <a:cubicBezTo>
                      <a:pt x="56" y="8"/>
                      <a:pt x="39" y="0"/>
                      <a:pt x="26" y="31"/>
                    </a:cubicBezTo>
                    <a:cubicBezTo>
                      <a:pt x="13" y="61"/>
                      <a:pt x="0" y="101"/>
                      <a:pt x="0" y="101"/>
                    </a:cubicBezTo>
                    <a:cubicBezTo>
                      <a:pt x="0" y="101"/>
                      <a:pt x="33" y="74"/>
                      <a:pt x="56" y="52"/>
                    </a:cubicBezTo>
                    <a:cubicBezTo>
                      <a:pt x="81" y="28"/>
                      <a:pt x="66" y="14"/>
                      <a:pt x="61" y="10"/>
                    </a:cubicBezTo>
                    <a:close/>
                  </a:path>
                </a:pathLst>
              </a:custGeom>
              <a:solidFill>
                <a:srgbClr val="3E67E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5">
                <a:extLst>
                  <a:ext uri="{FF2B5EF4-FFF2-40B4-BE49-F238E27FC236}">
                    <a16:creationId xmlns:a16="http://schemas.microsoft.com/office/drawing/2014/main" id="{F4B66127-9C43-4406-90AB-0E437A3550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5513" y="2568576"/>
                <a:ext cx="1128713" cy="1462088"/>
              </a:xfrm>
              <a:custGeom>
                <a:avLst/>
                <a:gdLst>
                  <a:gd name="T0" fmla="*/ 187 w 199"/>
                  <a:gd name="T1" fmla="*/ 0 h 258"/>
                  <a:gd name="T2" fmla="*/ 155 w 199"/>
                  <a:gd name="T3" fmla="*/ 33 h 258"/>
                  <a:gd name="T4" fmla="*/ 129 w 199"/>
                  <a:gd name="T5" fmla="*/ 65 h 258"/>
                  <a:gd name="T6" fmla="*/ 0 w 199"/>
                  <a:gd name="T7" fmla="*/ 258 h 258"/>
                  <a:gd name="T8" fmla="*/ 147 w 199"/>
                  <a:gd name="T9" fmla="*/ 99 h 258"/>
                  <a:gd name="T10" fmla="*/ 187 w 199"/>
                  <a:gd name="T11" fmla="*/ 38 h 258"/>
                  <a:gd name="T12" fmla="*/ 199 w 199"/>
                  <a:gd name="T13" fmla="*/ 11 h 258"/>
                  <a:gd name="T14" fmla="*/ 187 w 199"/>
                  <a:gd name="T15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9" h="258">
                    <a:moveTo>
                      <a:pt x="187" y="0"/>
                    </a:moveTo>
                    <a:cubicBezTo>
                      <a:pt x="155" y="33"/>
                      <a:pt x="155" y="33"/>
                      <a:pt x="155" y="33"/>
                    </a:cubicBezTo>
                    <a:cubicBezTo>
                      <a:pt x="146" y="43"/>
                      <a:pt x="137" y="54"/>
                      <a:pt x="129" y="65"/>
                    </a:cubicBezTo>
                    <a:cubicBezTo>
                      <a:pt x="0" y="258"/>
                      <a:pt x="0" y="258"/>
                      <a:pt x="0" y="258"/>
                    </a:cubicBezTo>
                    <a:cubicBezTo>
                      <a:pt x="147" y="99"/>
                      <a:pt x="147" y="99"/>
                      <a:pt x="147" y="99"/>
                    </a:cubicBezTo>
                    <a:cubicBezTo>
                      <a:pt x="163" y="81"/>
                      <a:pt x="177" y="61"/>
                      <a:pt x="187" y="38"/>
                    </a:cubicBezTo>
                    <a:cubicBezTo>
                      <a:pt x="199" y="11"/>
                      <a:pt x="199" y="11"/>
                      <a:pt x="199" y="11"/>
                    </a:cubicBezTo>
                    <a:cubicBezTo>
                      <a:pt x="194" y="9"/>
                      <a:pt x="190" y="5"/>
                      <a:pt x="187" y="0"/>
                    </a:cubicBezTo>
                    <a:close/>
                  </a:path>
                </a:pathLst>
              </a:custGeom>
              <a:solidFill>
                <a:srgbClr val="0D0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36">
                <a:extLst>
                  <a:ext uri="{FF2B5EF4-FFF2-40B4-BE49-F238E27FC236}">
                    <a16:creationId xmlns:a16="http://schemas.microsoft.com/office/drawing/2014/main" id="{EB5056B2-D3D1-46DB-AE2E-84F6F47A1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6238" y="2193926"/>
                <a:ext cx="373063" cy="771525"/>
              </a:xfrm>
              <a:custGeom>
                <a:avLst/>
                <a:gdLst>
                  <a:gd name="T0" fmla="*/ 22 w 66"/>
                  <a:gd name="T1" fmla="*/ 136 h 136"/>
                  <a:gd name="T2" fmla="*/ 20 w 66"/>
                  <a:gd name="T3" fmla="*/ 38 h 136"/>
                  <a:gd name="T4" fmla="*/ 66 w 66"/>
                  <a:gd name="T5" fmla="*/ 73 h 136"/>
                  <a:gd name="T6" fmla="*/ 22 w 66"/>
                  <a:gd name="T7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136">
                    <a:moveTo>
                      <a:pt x="22" y="136"/>
                    </a:moveTo>
                    <a:cubicBezTo>
                      <a:pt x="22" y="136"/>
                      <a:pt x="0" y="77"/>
                      <a:pt x="20" y="38"/>
                    </a:cubicBezTo>
                    <a:cubicBezTo>
                      <a:pt x="40" y="0"/>
                      <a:pt x="66" y="73"/>
                      <a:pt x="66" y="73"/>
                    </a:cubicBezTo>
                    <a:cubicBezTo>
                      <a:pt x="22" y="136"/>
                      <a:pt x="22" y="136"/>
                      <a:pt x="22" y="136"/>
                    </a:cubicBezTo>
                    <a:close/>
                  </a:path>
                </a:pathLst>
              </a:custGeom>
              <a:solidFill>
                <a:srgbClr val="3E67E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37">
                <a:extLst>
                  <a:ext uri="{FF2B5EF4-FFF2-40B4-BE49-F238E27FC236}">
                    <a16:creationId xmlns:a16="http://schemas.microsoft.com/office/drawing/2014/main" id="{E240500E-8593-40BD-9B13-1849ED6D5E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0063" y="2601913"/>
                <a:ext cx="685800" cy="363538"/>
              </a:xfrm>
              <a:custGeom>
                <a:avLst/>
                <a:gdLst>
                  <a:gd name="T0" fmla="*/ 0 w 121"/>
                  <a:gd name="T1" fmla="*/ 64 h 64"/>
                  <a:gd name="T2" fmla="*/ 92 w 121"/>
                  <a:gd name="T3" fmla="*/ 32 h 64"/>
                  <a:gd name="T4" fmla="*/ 44 w 121"/>
                  <a:gd name="T5" fmla="*/ 0 h 64"/>
                  <a:gd name="T6" fmla="*/ 0 w 121"/>
                  <a:gd name="T7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1" h="64">
                    <a:moveTo>
                      <a:pt x="0" y="64"/>
                    </a:moveTo>
                    <a:cubicBezTo>
                      <a:pt x="0" y="64"/>
                      <a:pt x="63" y="63"/>
                      <a:pt x="92" y="32"/>
                    </a:cubicBezTo>
                    <a:cubicBezTo>
                      <a:pt x="121" y="0"/>
                      <a:pt x="44" y="0"/>
                      <a:pt x="44" y="0"/>
                    </a:cubicBezTo>
                    <a:cubicBezTo>
                      <a:pt x="0" y="64"/>
                      <a:pt x="0" y="64"/>
                      <a:pt x="0" y="64"/>
                    </a:cubicBezTo>
                    <a:close/>
                  </a:path>
                </a:pathLst>
              </a:custGeom>
              <a:solidFill>
                <a:srgbClr val="3E67E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38">
                <a:extLst>
                  <a:ext uri="{FF2B5EF4-FFF2-40B4-BE49-F238E27FC236}">
                    <a16:creationId xmlns:a16="http://schemas.microsoft.com/office/drawing/2014/main" id="{811311BD-5AF8-4A4D-A8D5-BE4EB91E6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1450" y="3373438"/>
                <a:ext cx="90488" cy="39688"/>
              </a:xfrm>
              <a:custGeom>
                <a:avLst/>
                <a:gdLst>
                  <a:gd name="T0" fmla="*/ 10 w 16"/>
                  <a:gd name="T1" fmla="*/ 6 h 7"/>
                  <a:gd name="T2" fmla="*/ 9 w 16"/>
                  <a:gd name="T3" fmla="*/ 7 h 7"/>
                  <a:gd name="T4" fmla="*/ 9 w 16"/>
                  <a:gd name="T5" fmla="*/ 6 h 7"/>
                  <a:gd name="T6" fmla="*/ 3 w 16"/>
                  <a:gd name="T7" fmla="*/ 4 h 7"/>
                  <a:gd name="T8" fmla="*/ 2 w 16"/>
                  <a:gd name="T9" fmla="*/ 1 h 7"/>
                  <a:gd name="T10" fmla="*/ 7 w 16"/>
                  <a:gd name="T11" fmla="*/ 2 h 7"/>
                  <a:gd name="T12" fmla="*/ 10 w 16"/>
                  <a:gd name="T13" fmla="*/ 2 h 7"/>
                  <a:gd name="T14" fmla="*/ 14 w 16"/>
                  <a:gd name="T15" fmla="*/ 5 h 7"/>
                  <a:gd name="T16" fmla="*/ 10 w 16"/>
                  <a:gd name="T1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7">
                    <a:moveTo>
                      <a:pt x="10" y="6"/>
                    </a:move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5"/>
                      <a:pt x="4" y="4"/>
                      <a:pt x="3" y="4"/>
                    </a:cubicBezTo>
                    <a:cubicBezTo>
                      <a:pt x="0" y="2"/>
                      <a:pt x="1" y="0"/>
                      <a:pt x="2" y="1"/>
                    </a:cubicBezTo>
                    <a:cubicBezTo>
                      <a:pt x="3" y="1"/>
                      <a:pt x="6" y="2"/>
                      <a:pt x="7" y="2"/>
                    </a:cubicBezTo>
                    <a:cubicBezTo>
                      <a:pt x="8" y="2"/>
                      <a:pt x="9" y="2"/>
                      <a:pt x="10" y="2"/>
                    </a:cubicBezTo>
                    <a:cubicBezTo>
                      <a:pt x="11" y="2"/>
                      <a:pt x="13" y="5"/>
                      <a:pt x="14" y="5"/>
                    </a:cubicBezTo>
                    <a:cubicBezTo>
                      <a:pt x="16" y="6"/>
                      <a:pt x="12" y="7"/>
                      <a:pt x="10" y="6"/>
                    </a:cubicBezTo>
                    <a:close/>
                  </a:path>
                </a:pathLst>
              </a:custGeom>
              <a:solidFill>
                <a:srgbClr val="F5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9" name="Arc 98">
              <a:extLst>
                <a:ext uri="{FF2B5EF4-FFF2-40B4-BE49-F238E27FC236}">
                  <a16:creationId xmlns:a16="http://schemas.microsoft.com/office/drawing/2014/main" id="{BECA2E5B-9A53-4CC1-8659-E92FCD8263E7}"/>
                </a:ext>
              </a:extLst>
            </p:cNvPr>
            <p:cNvSpPr/>
            <p:nvPr/>
          </p:nvSpPr>
          <p:spPr>
            <a:xfrm>
              <a:off x="4002594" y="1544378"/>
              <a:ext cx="4407876" cy="4407874"/>
            </a:xfrm>
            <a:prstGeom prst="arc">
              <a:avLst>
                <a:gd name="adj1" fmla="val 16478126"/>
                <a:gd name="adj2" fmla="val 0"/>
              </a:avLst>
            </a:prstGeom>
            <a:ln w="101600" cap="rnd">
              <a:solidFill>
                <a:srgbClr val="2D51C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Arc 99">
              <a:extLst>
                <a:ext uri="{FF2B5EF4-FFF2-40B4-BE49-F238E27FC236}">
                  <a16:creationId xmlns:a16="http://schemas.microsoft.com/office/drawing/2014/main" id="{A6249D66-2DF9-41C4-AABE-DB9A0F4A64A7}"/>
                </a:ext>
              </a:extLst>
            </p:cNvPr>
            <p:cNvSpPr/>
            <p:nvPr/>
          </p:nvSpPr>
          <p:spPr>
            <a:xfrm>
              <a:off x="4002594" y="1544378"/>
              <a:ext cx="4407876" cy="4407874"/>
            </a:xfrm>
            <a:prstGeom prst="arc">
              <a:avLst>
                <a:gd name="adj1" fmla="val 398919"/>
                <a:gd name="adj2" fmla="val 5021905"/>
              </a:avLst>
            </a:prstGeom>
            <a:ln w="101600" cap="rnd">
              <a:solidFill>
                <a:srgbClr val="3DAEA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Arc 100">
              <a:extLst>
                <a:ext uri="{FF2B5EF4-FFF2-40B4-BE49-F238E27FC236}">
                  <a16:creationId xmlns:a16="http://schemas.microsoft.com/office/drawing/2014/main" id="{FDA409DD-60FE-4A3B-9578-AE106044370B}"/>
                </a:ext>
              </a:extLst>
            </p:cNvPr>
            <p:cNvSpPr/>
            <p:nvPr/>
          </p:nvSpPr>
          <p:spPr>
            <a:xfrm>
              <a:off x="4002594" y="1544378"/>
              <a:ext cx="4407876" cy="4407874"/>
            </a:xfrm>
            <a:prstGeom prst="arc">
              <a:avLst>
                <a:gd name="adj1" fmla="val 5466962"/>
                <a:gd name="adj2" fmla="val 10436165"/>
              </a:avLst>
            </a:prstGeom>
            <a:ln w="101600" cap="rnd">
              <a:solidFill>
                <a:srgbClr val="0F2877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Arc 101">
              <a:extLst>
                <a:ext uri="{FF2B5EF4-FFF2-40B4-BE49-F238E27FC236}">
                  <a16:creationId xmlns:a16="http://schemas.microsoft.com/office/drawing/2014/main" id="{BB5B1801-CF7B-4E91-9CC8-EEE94F058CD3}"/>
                </a:ext>
              </a:extLst>
            </p:cNvPr>
            <p:cNvSpPr/>
            <p:nvPr/>
          </p:nvSpPr>
          <p:spPr>
            <a:xfrm>
              <a:off x="4002594" y="1544378"/>
              <a:ext cx="4407876" cy="4407874"/>
            </a:xfrm>
            <a:prstGeom prst="arc">
              <a:avLst>
                <a:gd name="adj1" fmla="val 10932428"/>
                <a:gd name="adj2" fmla="val 15837033"/>
              </a:avLst>
            </a:prstGeom>
            <a:ln w="101600" cap="rnd">
              <a:solidFill>
                <a:srgbClr val="32D8EE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7" name="Oval 106">
            <a:extLst>
              <a:ext uri="{FF2B5EF4-FFF2-40B4-BE49-F238E27FC236}">
                <a16:creationId xmlns:a16="http://schemas.microsoft.com/office/drawing/2014/main" id="{51A6CDBF-0937-46A2-BEB6-08B96D8F8E40}"/>
              </a:ext>
            </a:extLst>
          </p:cNvPr>
          <p:cNvSpPr/>
          <p:nvPr/>
        </p:nvSpPr>
        <p:spPr>
          <a:xfrm>
            <a:off x="6800015" y="869929"/>
            <a:ext cx="775015" cy="775015"/>
          </a:xfrm>
          <a:prstGeom prst="ellipse">
            <a:avLst/>
          </a:prstGeom>
          <a:solidFill>
            <a:srgbClr val="32D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Arc 107">
            <a:extLst>
              <a:ext uri="{FF2B5EF4-FFF2-40B4-BE49-F238E27FC236}">
                <a16:creationId xmlns:a16="http://schemas.microsoft.com/office/drawing/2014/main" id="{6F4276B3-FBDF-4D35-AE86-5565A019250E}"/>
              </a:ext>
            </a:extLst>
          </p:cNvPr>
          <p:cNvSpPr/>
          <p:nvPr/>
        </p:nvSpPr>
        <p:spPr>
          <a:xfrm>
            <a:off x="6681009" y="750922"/>
            <a:ext cx="1013029" cy="1013029"/>
          </a:xfrm>
          <a:prstGeom prst="arc">
            <a:avLst>
              <a:gd name="adj1" fmla="val 1134135"/>
              <a:gd name="adj2" fmla="val 20577735"/>
            </a:avLst>
          </a:prstGeom>
          <a:ln w="9525" cap="rnd">
            <a:solidFill>
              <a:srgbClr val="32D8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C6CF6CF4-3F0E-40EE-80C0-C53C6C2B11FC}"/>
              </a:ext>
            </a:extLst>
          </p:cNvPr>
          <p:cNvGrpSpPr/>
          <p:nvPr/>
        </p:nvGrpSpPr>
        <p:grpSpPr>
          <a:xfrm>
            <a:off x="7976105" y="760340"/>
            <a:ext cx="3525244" cy="1251304"/>
            <a:chOff x="8133356" y="1727910"/>
            <a:chExt cx="3525244" cy="1251304"/>
          </a:xfrm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205051B7-C79F-428B-AE1A-037A15CC11BB}"/>
                </a:ext>
              </a:extLst>
            </p:cNvPr>
            <p:cNvSpPr/>
            <p:nvPr/>
          </p:nvSpPr>
          <p:spPr>
            <a:xfrm>
              <a:off x="8133356" y="2117440"/>
              <a:ext cx="3419964" cy="86177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</a:t>
              </a:r>
              <a:r>
                <a:rPr lang="fa-IR" sz="1400" dirty="0" smtClean="0">
                  <a:cs typeface="B Titr" panose="00000700000000000000" pitchFamily="2" charset="-78"/>
                </a:rPr>
                <a:t>بنویسید  </a:t>
              </a:r>
              <a:r>
                <a:rPr lang="fa-IR" sz="1400" dirty="0">
                  <a:cs typeface="B Titr" panose="00000700000000000000" pitchFamily="2" charset="-78"/>
                </a:rPr>
                <a:t>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</a:t>
              </a:r>
              <a:r>
                <a:rPr lang="fa-IR" sz="1400" dirty="0" smtClean="0">
                  <a:cs typeface="B Titr" panose="00000700000000000000" pitchFamily="2" charset="-78"/>
                </a:rPr>
                <a:t>بنویسید متن </a:t>
              </a:r>
              <a:r>
                <a:rPr lang="fa-IR" sz="1400" dirty="0">
                  <a:cs typeface="B Titr" panose="00000700000000000000" pitchFamily="2" charset="-78"/>
                </a:rPr>
                <a:t>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endParaRPr lang="en-ID" sz="1400" dirty="0">
                <a:cs typeface="B Titr" panose="00000700000000000000" pitchFamily="2" charset="-78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D5FEDCB0-3A41-48C4-A564-535A0CD45249}"/>
                </a:ext>
              </a:extLst>
            </p:cNvPr>
            <p:cNvSpPr/>
            <p:nvPr/>
          </p:nvSpPr>
          <p:spPr>
            <a:xfrm>
              <a:off x="8238636" y="1727910"/>
              <a:ext cx="3419964" cy="30777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r"/>
              <a:r>
                <a:rPr lang="fa-IR" sz="2000" b="1" dirty="0">
                  <a:cs typeface="B Titr" panose="00000700000000000000" pitchFamily="2" charset="-78"/>
                </a:rPr>
                <a:t>موضوع و عنوان مطلب</a:t>
              </a:r>
              <a:endParaRPr lang="en-ID" sz="2000" b="1" dirty="0">
                <a:cs typeface="B Titr" panose="00000700000000000000" pitchFamily="2" charset="-78"/>
              </a:endParaRPr>
            </a:p>
          </p:txBody>
        </p:sp>
      </p:grpSp>
      <p:sp>
        <p:nvSpPr>
          <p:cNvPr id="136" name="Isosceles Triangle 135">
            <a:extLst>
              <a:ext uri="{FF2B5EF4-FFF2-40B4-BE49-F238E27FC236}">
                <a16:creationId xmlns:a16="http://schemas.microsoft.com/office/drawing/2014/main" id="{F4C6DC31-A403-4519-9669-79294CA81B2F}"/>
              </a:ext>
            </a:extLst>
          </p:cNvPr>
          <p:cNvSpPr/>
          <p:nvPr/>
        </p:nvSpPr>
        <p:spPr>
          <a:xfrm rot="5400000">
            <a:off x="7529813" y="1196462"/>
            <a:ext cx="179193" cy="121949"/>
          </a:xfrm>
          <a:prstGeom prst="triangle">
            <a:avLst/>
          </a:prstGeom>
          <a:solidFill>
            <a:srgbClr val="32D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F1232FB3-80EC-4621-B171-A3B6E10B2CDA}"/>
              </a:ext>
            </a:extLst>
          </p:cNvPr>
          <p:cNvSpPr/>
          <p:nvPr/>
        </p:nvSpPr>
        <p:spPr>
          <a:xfrm>
            <a:off x="6800015" y="2317638"/>
            <a:ext cx="775015" cy="775015"/>
          </a:xfrm>
          <a:prstGeom prst="ellipse">
            <a:avLst/>
          </a:prstGeom>
          <a:solidFill>
            <a:srgbClr val="6A9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Arc 140">
            <a:extLst>
              <a:ext uri="{FF2B5EF4-FFF2-40B4-BE49-F238E27FC236}">
                <a16:creationId xmlns:a16="http://schemas.microsoft.com/office/drawing/2014/main" id="{DD06A47B-2452-4B4E-8C41-5F7BA10B076E}"/>
              </a:ext>
            </a:extLst>
          </p:cNvPr>
          <p:cNvSpPr/>
          <p:nvPr/>
        </p:nvSpPr>
        <p:spPr>
          <a:xfrm>
            <a:off x="6681009" y="2198631"/>
            <a:ext cx="1013029" cy="1013029"/>
          </a:xfrm>
          <a:prstGeom prst="arc">
            <a:avLst>
              <a:gd name="adj1" fmla="val 1134135"/>
              <a:gd name="adj2" fmla="val 20577735"/>
            </a:avLst>
          </a:prstGeom>
          <a:ln w="9525" cap="rnd">
            <a:solidFill>
              <a:srgbClr val="6A92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92D746F1-AB2F-4E31-AD68-B564EBC524C1}"/>
              </a:ext>
            </a:extLst>
          </p:cNvPr>
          <p:cNvGrpSpPr/>
          <p:nvPr/>
        </p:nvGrpSpPr>
        <p:grpSpPr>
          <a:xfrm>
            <a:off x="7976105" y="2208049"/>
            <a:ext cx="3525244" cy="1260525"/>
            <a:chOff x="8133356" y="1727910"/>
            <a:chExt cx="3525244" cy="1260525"/>
          </a:xfrm>
        </p:grpSpPr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5A6535CF-6AA2-4500-A5FD-96D6AC2980C4}"/>
                </a:ext>
              </a:extLst>
            </p:cNvPr>
            <p:cNvSpPr/>
            <p:nvPr/>
          </p:nvSpPr>
          <p:spPr>
            <a:xfrm>
              <a:off x="8133356" y="2126661"/>
              <a:ext cx="3419964" cy="86177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  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 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endParaRPr lang="en-ID" sz="1400" dirty="0">
                <a:cs typeface="B Titr" panose="00000700000000000000" pitchFamily="2" charset="-78"/>
              </a:endParaRP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72448954-8C30-4BA4-99BC-2F2C15C18E32}"/>
                </a:ext>
              </a:extLst>
            </p:cNvPr>
            <p:cNvSpPr/>
            <p:nvPr/>
          </p:nvSpPr>
          <p:spPr>
            <a:xfrm>
              <a:off x="8238636" y="1727910"/>
              <a:ext cx="3419964" cy="30777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r"/>
              <a:r>
                <a:rPr lang="fa-IR" sz="2000" b="1" dirty="0">
                  <a:cs typeface="B Titr" panose="00000700000000000000" pitchFamily="2" charset="-78"/>
                </a:rPr>
                <a:t>موضوع و عنوان مطلب</a:t>
              </a:r>
              <a:endParaRPr lang="en-ID" sz="2000" b="1" dirty="0">
                <a:cs typeface="B Titr" panose="00000700000000000000" pitchFamily="2" charset="-78"/>
              </a:endParaRPr>
            </a:p>
          </p:txBody>
        </p:sp>
      </p:grpSp>
      <p:sp>
        <p:nvSpPr>
          <p:cNvPr id="143" name="Isosceles Triangle 142">
            <a:extLst>
              <a:ext uri="{FF2B5EF4-FFF2-40B4-BE49-F238E27FC236}">
                <a16:creationId xmlns:a16="http://schemas.microsoft.com/office/drawing/2014/main" id="{F8A0448C-A776-43E1-BDCA-6A6F2AAA8926}"/>
              </a:ext>
            </a:extLst>
          </p:cNvPr>
          <p:cNvSpPr/>
          <p:nvPr/>
        </p:nvSpPr>
        <p:spPr>
          <a:xfrm rot="5400000">
            <a:off x="7529813" y="2644171"/>
            <a:ext cx="179193" cy="121949"/>
          </a:xfrm>
          <a:prstGeom prst="triangle">
            <a:avLst/>
          </a:prstGeom>
          <a:solidFill>
            <a:srgbClr val="6A9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>
            <a:extLst>
              <a:ext uri="{FF2B5EF4-FFF2-40B4-BE49-F238E27FC236}">
                <a16:creationId xmlns:a16="http://schemas.microsoft.com/office/drawing/2014/main" id="{F03C8680-D058-4C0C-85EA-9877E4E0E848}"/>
              </a:ext>
            </a:extLst>
          </p:cNvPr>
          <p:cNvSpPr/>
          <p:nvPr/>
        </p:nvSpPr>
        <p:spPr>
          <a:xfrm>
            <a:off x="6800015" y="3765347"/>
            <a:ext cx="775015" cy="775015"/>
          </a:xfrm>
          <a:prstGeom prst="ellipse">
            <a:avLst/>
          </a:prstGeom>
          <a:solidFill>
            <a:srgbClr val="3DA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Arc 147">
            <a:extLst>
              <a:ext uri="{FF2B5EF4-FFF2-40B4-BE49-F238E27FC236}">
                <a16:creationId xmlns:a16="http://schemas.microsoft.com/office/drawing/2014/main" id="{9E3A9A53-2380-4A75-93F9-2AC2EF759134}"/>
              </a:ext>
            </a:extLst>
          </p:cNvPr>
          <p:cNvSpPr/>
          <p:nvPr/>
        </p:nvSpPr>
        <p:spPr>
          <a:xfrm>
            <a:off x="6681009" y="3646340"/>
            <a:ext cx="1013029" cy="1013029"/>
          </a:xfrm>
          <a:prstGeom prst="arc">
            <a:avLst>
              <a:gd name="adj1" fmla="val 1134135"/>
              <a:gd name="adj2" fmla="val 20577735"/>
            </a:avLst>
          </a:prstGeom>
          <a:ln w="9525" cap="rnd">
            <a:solidFill>
              <a:srgbClr val="3DAEA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7D31203A-07A5-4216-98ED-D601926B5996}"/>
              </a:ext>
            </a:extLst>
          </p:cNvPr>
          <p:cNvGrpSpPr/>
          <p:nvPr/>
        </p:nvGrpSpPr>
        <p:grpSpPr>
          <a:xfrm>
            <a:off x="8078109" y="3655758"/>
            <a:ext cx="3423240" cy="1334331"/>
            <a:chOff x="8235360" y="1727910"/>
            <a:chExt cx="3423240" cy="1334331"/>
          </a:xfrm>
        </p:grpSpPr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90F1DB34-5AF0-4759-9A79-F78C9DD5E555}"/>
                </a:ext>
              </a:extLst>
            </p:cNvPr>
            <p:cNvSpPr/>
            <p:nvPr/>
          </p:nvSpPr>
          <p:spPr>
            <a:xfrm>
              <a:off x="8235360" y="2200467"/>
              <a:ext cx="3419964" cy="86177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  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 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endParaRPr lang="en-ID" sz="1400" dirty="0">
                <a:cs typeface="B Titr" panose="00000700000000000000" pitchFamily="2" charset="-78"/>
              </a:endParaRPr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74D06C91-8E27-4C52-B74A-7CF4F0F199D4}"/>
                </a:ext>
              </a:extLst>
            </p:cNvPr>
            <p:cNvSpPr/>
            <p:nvPr/>
          </p:nvSpPr>
          <p:spPr>
            <a:xfrm>
              <a:off x="8238636" y="1727910"/>
              <a:ext cx="3419964" cy="30777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r"/>
              <a:r>
                <a:rPr lang="fa-IR" sz="2000" b="1" dirty="0">
                  <a:cs typeface="B Titr" panose="00000700000000000000" pitchFamily="2" charset="-78"/>
                </a:rPr>
                <a:t>موضوع و عنوان مطلب</a:t>
              </a:r>
              <a:endParaRPr lang="en-ID" sz="2000" b="1" dirty="0">
                <a:cs typeface="B Titr" panose="00000700000000000000" pitchFamily="2" charset="-78"/>
              </a:endParaRPr>
            </a:p>
          </p:txBody>
        </p:sp>
      </p:grpSp>
      <p:sp>
        <p:nvSpPr>
          <p:cNvPr id="150" name="Isosceles Triangle 149">
            <a:extLst>
              <a:ext uri="{FF2B5EF4-FFF2-40B4-BE49-F238E27FC236}">
                <a16:creationId xmlns:a16="http://schemas.microsoft.com/office/drawing/2014/main" id="{4F825357-D9BE-4861-A276-1B0A2067831F}"/>
              </a:ext>
            </a:extLst>
          </p:cNvPr>
          <p:cNvSpPr/>
          <p:nvPr/>
        </p:nvSpPr>
        <p:spPr>
          <a:xfrm rot="5400000">
            <a:off x="7529813" y="4091880"/>
            <a:ext cx="179193" cy="121949"/>
          </a:xfrm>
          <a:prstGeom prst="triangle">
            <a:avLst/>
          </a:prstGeom>
          <a:solidFill>
            <a:srgbClr val="3DAE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A32B3089-F50C-4DB9-B840-3BD5FF3237B6}"/>
              </a:ext>
            </a:extLst>
          </p:cNvPr>
          <p:cNvSpPr/>
          <p:nvPr/>
        </p:nvSpPr>
        <p:spPr>
          <a:xfrm>
            <a:off x="6800015" y="5213056"/>
            <a:ext cx="775015" cy="775015"/>
          </a:xfrm>
          <a:prstGeom prst="ellipse">
            <a:avLst/>
          </a:prstGeom>
          <a:solidFill>
            <a:srgbClr val="0F28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Arc 154">
            <a:extLst>
              <a:ext uri="{FF2B5EF4-FFF2-40B4-BE49-F238E27FC236}">
                <a16:creationId xmlns:a16="http://schemas.microsoft.com/office/drawing/2014/main" id="{A34E05BE-AE5F-4C48-99EA-09D273B43BC3}"/>
              </a:ext>
            </a:extLst>
          </p:cNvPr>
          <p:cNvSpPr/>
          <p:nvPr/>
        </p:nvSpPr>
        <p:spPr>
          <a:xfrm>
            <a:off x="6681009" y="5094049"/>
            <a:ext cx="1013029" cy="1013029"/>
          </a:xfrm>
          <a:prstGeom prst="arc">
            <a:avLst>
              <a:gd name="adj1" fmla="val 1134135"/>
              <a:gd name="adj2" fmla="val 20577735"/>
            </a:avLst>
          </a:prstGeom>
          <a:ln w="9525" cap="rnd">
            <a:solidFill>
              <a:srgbClr val="0F28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415F7A2C-DFA5-4A24-9705-D56580E7D472}"/>
              </a:ext>
            </a:extLst>
          </p:cNvPr>
          <p:cNvGrpSpPr/>
          <p:nvPr/>
        </p:nvGrpSpPr>
        <p:grpSpPr>
          <a:xfrm>
            <a:off x="8081385" y="5103467"/>
            <a:ext cx="3429577" cy="1315491"/>
            <a:chOff x="8238636" y="1727910"/>
            <a:chExt cx="3429577" cy="1315491"/>
          </a:xfrm>
        </p:grpSpPr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0E2998A0-DC9A-4761-93EB-F26CDEFAAB81}"/>
                </a:ext>
              </a:extLst>
            </p:cNvPr>
            <p:cNvSpPr/>
            <p:nvPr/>
          </p:nvSpPr>
          <p:spPr>
            <a:xfrm>
              <a:off x="8248249" y="2181627"/>
              <a:ext cx="3419964" cy="86177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  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 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r>
                <a:rPr lang="fa-IR" sz="1400" dirty="0">
                  <a:cs typeface="B Titr" panose="00000700000000000000" pitchFamily="2" charset="-78"/>
                </a:rPr>
                <a:t>متن مورد نظر را بنویسید</a:t>
              </a:r>
              <a:endParaRPr lang="en-ID" sz="1400" dirty="0">
                <a:cs typeface="B Titr" panose="00000700000000000000" pitchFamily="2" charset="-78"/>
              </a:endParaRPr>
            </a:p>
            <a:p>
              <a:pPr algn="r"/>
              <a:endParaRPr lang="en-ID" sz="1400" dirty="0">
                <a:cs typeface="B Titr" panose="00000700000000000000" pitchFamily="2" charset="-78"/>
              </a:endParaRPr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32F51B80-702E-4CBB-AFAC-5AE5DF017173}"/>
                </a:ext>
              </a:extLst>
            </p:cNvPr>
            <p:cNvSpPr/>
            <p:nvPr/>
          </p:nvSpPr>
          <p:spPr>
            <a:xfrm>
              <a:off x="8238636" y="1727910"/>
              <a:ext cx="3419964" cy="30777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r"/>
              <a:r>
                <a:rPr lang="fa-IR" sz="2000" b="1" dirty="0">
                  <a:cs typeface="B Titr" panose="00000700000000000000" pitchFamily="2" charset="-78"/>
                </a:rPr>
                <a:t>موضوع و عنوان مطلب</a:t>
              </a:r>
              <a:endParaRPr lang="en-ID" sz="2000" b="1" dirty="0">
                <a:cs typeface="B Titr" panose="00000700000000000000" pitchFamily="2" charset="-78"/>
              </a:endParaRPr>
            </a:p>
          </p:txBody>
        </p:sp>
      </p:grpSp>
      <p:sp>
        <p:nvSpPr>
          <p:cNvPr id="157" name="Isosceles Triangle 156">
            <a:extLst>
              <a:ext uri="{FF2B5EF4-FFF2-40B4-BE49-F238E27FC236}">
                <a16:creationId xmlns:a16="http://schemas.microsoft.com/office/drawing/2014/main" id="{F8D5D505-BC62-4F08-8107-E89FDF65D25B}"/>
              </a:ext>
            </a:extLst>
          </p:cNvPr>
          <p:cNvSpPr/>
          <p:nvPr/>
        </p:nvSpPr>
        <p:spPr>
          <a:xfrm rot="5400000">
            <a:off x="7529813" y="5539589"/>
            <a:ext cx="179193" cy="121949"/>
          </a:xfrm>
          <a:prstGeom prst="triangle">
            <a:avLst/>
          </a:prstGeom>
          <a:solidFill>
            <a:srgbClr val="0F28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9" name="Straight Connector 168">
            <a:extLst>
              <a:ext uri="{FF2B5EF4-FFF2-40B4-BE49-F238E27FC236}">
                <a16:creationId xmlns:a16="http://schemas.microsoft.com/office/drawing/2014/main" id="{B5E696C4-0BC2-40E0-AD38-B91724D5A426}"/>
              </a:ext>
            </a:extLst>
          </p:cNvPr>
          <p:cNvCxnSpPr>
            <a:cxnSpLocks/>
          </p:cNvCxnSpPr>
          <p:nvPr/>
        </p:nvCxnSpPr>
        <p:spPr>
          <a:xfrm>
            <a:off x="8090998" y="1985985"/>
            <a:ext cx="357721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Connector 170">
            <a:extLst>
              <a:ext uri="{FF2B5EF4-FFF2-40B4-BE49-F238E27FC236}">
                <a16:creationId xmlns:a16="http://schemas.microsoft.com/office/drawing/2014/main" id="{A2495020-00CD-4905-89BA-B9CBC567A4F5}"/>
              </a:ext>
            </a:extLst>
          </p:cNvPr>
          <p:cNvCxnSpPr>
            <a:cxnSpLocks/>
          </p:cNvCxnSpPr>
          <p:nvPr/>
        </p:nvCxnSpPr>
        <p:spPr>
          <a:xfrm>
            <a:off x="8081385" y="3429000"/>
            <a:ext cx="357721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>
            <a:extLst>
              <a:ext uri="{FF2B5EF4-FFF2-40B4-BE49-F238E27FC236}">
                <a16:creationId xmlns:a16="http://schemas.microsoft.com/office/drawing/2014/main" id="{16990800-9104-4AF3-969E-8AE72CBD650B}"/>
              </a:ext>
            </a:extLst>
          </p:cNvPr>
          <p:cNvCxnSpPr>
            <a:cxnSpLocks/>
          </p:cNvCxnSpPr>
          <p:nvPr/>
        </p:nvCxnSpPr>
        <p:spPr>
          <a:xfrm>
            <a:off x="8081385" y="4876709"/>
            <a:ext cx="357721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BE02891-D0B3-4FF2-932F-844AA899C9E3}"/>
              </a:ext>
            </a:extLst>
          </p:cNvPr>
          <p:cNvGrpSpPr/>
          <p:nvPr/>
        </p:nvGrpSpPr>
        <p:grpSpPr>
          <a:xfrm>
            <a:off x="7007341" y="2525758"/>
            <a:ext cx="360363" cy="358775"/>
            <a:chOff x="4113213" y="2886076"/>
            <a:chExt cx="360363" cy="358775"/>
          </a:xfrm>
          <a:solidFill>
            <a:schemeClr val="bg1"/>
          </a:solidFill>
        </p:grpSpPr>
        <p:sp>
          <p:nvSpPr>
            <p:cNvPr id="93" name="Freeform 16">
              <a:extLst>
                <a:ext uri="{FF2B5EF4-FFF2-40B4-BE49-F238E27FC236}">
                  <a16:creationId xmlns:a16="http://schemas.microsoft.com/office/drawing/2014/main" id="{AE5EC4B0-AA3A-4B70-820B-7A57CE5C8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4325" y="2924176"/>
              <a:ext cx="236538" cy="112713"/>
            </a:xfrm>
            <a:custGeom>
              <a:avLst/>
              <a:gdLst>
                <a:gd name="T0" fmla="*/ 52 w 149"/>
                <a:gd name="T1" fmla="*/ 0 h 71"/>
                <a:gd name="T2" fmla="*/ 0 w 149"/>
                <a:gd name="T3" fmla="*/ 22 h 71"/>
                <a:gd name="T4" fmla="*/ 106 w 149"/>
                <a:gd name="T5" fmla="*/ 71 h 71"/>
                <a:gd name="T6" fmla="*/ 149 w 149"/>
                <a:gd name="T7" fmla="*/ 52 h 71"/>
                <a:gd name="T8" fmla="*/ 52 w 149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71">
                  <a:moveTo>
                    <a:pt x="52" y="0"/>
                  </a:moveTo>
                  <a:lnTo>
                    <a:pt x="0" y="22"/>
                  </a:lnTo>
                  <a:lnTo>
                    <a:pt x="106" y="71"/>
                  </a:lnTo>
                  <a:lnTo>
                    <a:pt x="149" y="52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4" name="Freeform 17">
              <a:extLst>
                <a:ext uri="{FF2B5EF4-FFF2-40B4-BE49-F238E27FC236}">
                  <a16:creationId xmlns:a16="http://schemas.microsoft.com/office/drawing/2014/main" id="{37F352C8-C1F2-4F65-B5D7-9C5F4C7FB7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3213" y="2970213"/>
              <a:ext cx="173038" cy="274638"/>
            </a:xfrm>
            <a:custGeom>
              <a:avLst/>
              <a:gdLst>
                <a:gd name="T0" fmla="*/ 0 w 46"/>
                <a:gd name="T1" fmla="*/ 52 h 73"/>
                <a:gd name="T2" fmla="*/ 1 w 46"/>
                <a:gd name="T3" fmla="*/ 54 h 73"/>
                <a:gd name="T4" fmla="*/ 46 w 46"/>
                <a:gd name="T5" fmla="*/ 73 h 73"/>
                <a:gd name="T6" fmla="*/ 46 w 46"/>
                <a:gd name="T7" fmla="*/ 21 h 73"/>
                <a:gd name="T8" fmla="*/ 0 w 46"/>
                <a:gd name="T9" fmla="*/ 0 h 73"/>
                <a:gd name="T10" fmla="*/ 0 w 46"/>
                <a:gd name="T11" fmla="*/ 52 h 73"/>
                <a:gd name="T12" fmla="*/ 12 w 46"/>
                <a:gd name="T13" fmla="*/ 18 h 73"/>
                <a:gd name="T14" fmla="*/ 13 w 46"/>
                <a:gd name="T15" fmla="*/ 16 h 73"/>
                <a:gd name="T16" fmla="*/ 15 w 46"/>
                <a:gd name="T17" fmla="*/ 16 h 73"/>
                <a:gd name="T18" fmla="*/ 37 w 46"/>
                <a:gd name="T19" fmla="*/ 26 h 73"/>
                <a:gd name="T20" fmla="*/ 38 w 46"/>
                <a:gd name="T21" fmla="*/ 28 h 73"/>
                <a:gd name="T22" fmla="*/ 38 w 46"/>
                <a:gd name="T23" fmla="*/ 48 h 73"/>
                <a:gd name="T24" fmla="*/ 37 w 46"/>
                <a:gd name="T25" fmla="*/ 50 h 73"/>
                <a:gd name="T26" fmla="*/ 36 w 46"/>
                <a:gd name="T27" fmla="*/ 50 h 73"/>
                <a:gd name="T28" fmla="*/ 35 w 46"/>
                <a:gd name="T29" fmla="*/ 50 h 73"/>
                <a:gd name="T30" fmla="*/ 13 w 46"/>
                <a:gd name="T31" fmla="*/ 40 h 73"/>
                <a:gd name="T32" fmla="*/ 12 w 46"/>
                <a:gd name="T33" fmla="*/ 38 h 73"/>
                <a:gd name="T34" fmla="*/ 12 w 46"/>
                <a:gd name="T35" fmla="*/ 1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73">
                  <a:moveTo>
                    <a:pt x="0" y="52"/>
                  </a:moveTo>
                  <a:cubicBezTo>
                    <a:pt x="0" y="53"/>
                    <a:pt x="0" y="54"/>
                    <a:pt x="1" y="5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2"/>
                  </a:lnTo>
                  <a:close/>
                  <a:moveTo>
                    <a:pt x="12" y="18"/>
                  </a:moveTo>
                  <a:cubicBezTo>
                    <a:pt x="12" y="17"/>
                    <a:pt x="12" y="17"/>
                    <a:pt x="13" y="16"/>
                  </a:cubicBezTo>
                  <a:cubicBezTo>
                    <a:pt x="13" y="16"/>
                    <a:pt x="14" y="16"/>
                    <a:pt x="15" y="1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7"/>
                    <a:pt x="38" y="27"/>
                    <a:pt x="38" y="2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9"/>
                    <a:pt x="38" y="49"/>
                    <a:pt x="37" y="50"/>
                  </a:cubicBezTo>
                  <a:cubicBezTo>
                    <a:pt x="37" y="50"/>
                    <a:pt x="36" y="50"/>
                    <a:pt x="36" y="50"/>
                  </a:cubicBezTo>
                  <a:cubicBezTo>
                    <a:pt x="36" y="50"/>
                    <a:pt x="35" y="50"/>
                    <a:pt x="35" y="5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9"/>
                    <a:pt x="12" y="39"/>
                    <a:pt x="12" y="38"/>
                  </a:cubicBezTo>
                  <a:lnTo>
                    <a:pt x="1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Freeform 18">
              <a:extLst>
                <a:ext uri="{FF2B5EF4-FFF2-40B4-BE49-F238E27FC236}">
                  <a16:creationId xmlns:a16="http://schemas.microsoft.com/office/drawing/2014/main" id="{1B87BEAD-C1CF-4DE1-A25D-3C7B2C71F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8" y="2970213"/>
              <a:ext cx="173038" cy="274638"/>
            </a:xfrm>
            <a:custGeom>
              <a:avLst/>
              <a:gdLst>
                <a:gd name="T0" fmla="*/ 0 w 46"/>
                <a:gd name="T1" fmla="*/ 21 h 73"/>
                <a:gd name="T2" fmla="*/ 0 w 46"/>
                <a:gd name="T3" fmla="*/ 73 h 73"/>
                <a:gd name="T4" fmla="*/ 45 w 46"/>
                <a:gd name="T5" fmla="*/ 54 h 73"/>
                <a:gd name="T6" fmla="*/ 46 w 46"/>
                <a:gd name="T7" fmla="*/ 52 h 73"/>
                <a:gd name="T8" fmla="*/ 46 w 46"/>
                <a:gd name="T9" fmla="*/ 0 h 73"/>
                <a:gd name="T10" fmla="*/ 0 w 46"/>
                <a:gd name="T11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73">
                  <a:moveTo>
                    <a:pt x="0" y="2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6" y="54"/>
                    <a:pt x="46" y="53"/>
                    <a:pt x="46" y="52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Freeform 19">
              <a:extLst>
                <a:ext uri="{FF2B5EF4-FFF2-40B4-BE49-F238E27FC236}">
                  <a16:creationId xmlns:a16="http://schemas.microsoft.com/office/drawing/2014/main" id="{8A418915-BAFD-4F0B-9D9E-3EC45EAF15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5925" y="2886076"/>
              <a:ext cx="236538" cy="114300"/>
            </a:xfrm>
            <a:custGeom>
              <a:avLst/>
              <a:gdLst>
                <a:gd name="T0" fmla="*/ 63 w 63"/>
                <a:gd name="T1" fmla="*/ 19 h 30"/>
                <a:gd name="T2" fmla="*/ 19 w 63"/>
                <a:gd name="T3" fmla="*/ 0 h 30"/>
                <a:gd name="T4" fmla="*/ 17 w 63"/>
                <a:gd name="T5" fmla="*/ 0 h 30"/>
                <a:gd name="T6" fmla="*/ 0 w 63"/>
                <a:gd name="T7" fmla="*/ 8 h 30"/>
                <a:gd name="T8" fmla="*/ 40 w 63"/>
                <a:gd name="T9" fmla="*/ 30 h 30"/>
                <a:gd name="T10" fmla="*/ 63 w 63"/>
                <a:gd name="T11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0">
                  <a:moveTo>
                    <a:pt x="63" y="19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0" y="30"/>
                    <a:pt x="40" y="30"/>
                    <a:pt x="40" y="30"/>
                  </a:cubicBezTo>
                  <a:lnTo>
                    <a:pt x="6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760991A2-7592-44E6-8F31-4814AF013F66}"/>
              </a:ext>
            </a:extLst>
          </p:cNvPr>
          <p:cNvGrpSpPr/>
          <p:nvPr/>
        </p:nvGrpSpPr>
        <p:grpSpPr>
          <a:xfrm>
            <a:off x="7006547" y="1076461"/>
            <a:ext cx="361950" cy="361951"/>
            <a:chOff x="3390900" y="3259138"/>
            <a:chExt cx="361950" cy="361951"/>
          </a:xfrm>
          <a:solidFill>
            <a:schemeClr val="bg1"/>
          </a:solidFill>
        </p:grpSpPr>
        <p:sp>
          <p:nvSpPr>
            <p:cNvPr id="103" name="Freeform 103">
              <a:extLst>
                <a:ext uri="{FF2B5EF4-FFF2-40B4-BE49-F238E27FC236}">
                  <a16:creationId xmlns:a16="http://schemas.microsoft.com/office/drawing/2014/main" id="{9D052653-3100-4235-A3F5-6F0830A9C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0900" y="3259138"/>
              <a:ext cx="361950" cy="227013"/>
            </a:xfrm>
            <a:custGeom>
              <a:avLst/>
              <a:gdLst>
                <a:gd name="T0" fmla="*/ 0 w 228"/>
                <a:gd name="T1" fmla="*/ 0 h 143"/>
                <a:gd name="T2" fmla="*/ 0 w 228"/>
                <a:gd name="T3" fmla="*/ 143 h 143"/>
                <a:gd name="T4" fmla="*/ 19 w 228"/>
                <a:gd name="T5" fmla="*/ 143 h 143"/>
                <a:gd name="T6" fmla="*/ 19 w 228"/>
                <a:gd name="T7" fmla="*/ 133 h 143"/>
                <a:gd name="T8" fmla="*/ 10 w 228"/>
                <a:gd name="T9" fmla="*/ 133 h 143"/>
                <a:gd name="T10" fmla="*/ 10 w 228"/>
                <a:gd name="T11" fmla="*/ 10 h 143"/>
                <a:gd name="T12" fmla="*/ 218 w 228"/>
                <a:gd name="T13" fmla="*/ 10 h 143"/>
                <a:gd name="T14" fmla="*/ 218 w 228"/>
                <a:gd name="T15" fmla="*/ 133 h 143"/>
                <a:gd name="T16" fmla="*/ 142 w 228"/>
                <a:gd name="T17" fmla="*/ 133 h 143"/>
                <a:gd name="T18" fmla="*/ 142 w 228"/>
                <a:gd name="T19" fmla="*/ 143 h 143"/>
                <a:gd name="T20" fmla="*/ 228 w 228"/>
                <a:gd name="T21" fmla="*/ 143 h 143"/>
                <a:gd name="T22" fmla="*/ 228 w 228"/>
                <a:gd name="T23" fmla="*/ 0 h 143"/>
                <a:gd name="T24" fmla="*/ 0 w 228"/>
                <a:gd name="T2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8" h="143">
                  <a:moveTo>
                    <a:pt x="0" y="0"/>
                  </a:moveTo>
                  <a:lnTo>
                    <a:pt x="0" y="143"/>
                  </a:lnTo>
                  <a:lnTo>
                    <a:pt x="19" y="143"/>
                  </a:lnTo>
                  <a:lnTo>
                    <a:pt x="19" y="133"/>
                  </a:lnTo>
                  <a:lnTo>
                    <a:pt x="10" y="133"/>
                  </a:lnTo>
                  <a:lnTo>
                    <a:pt x="10" y="10"/>
                  </a:lnTo>
                  <a:lnTo>
                    <a:pt x="218" y="10"/>
                  </a:lnTo>
                  <a:lnTo>
                    <a:pt x="218" y="133"/>
                  </a:lnTo>
                  <a:lnTo>
                    <a:pt x="142" y="133"/>
                  </a:lnTo>
                  <a:lnTo>
                    <a:pt x="142" y="143"/>
                  </a:lnTo>
                  <a:lnTo>
                    <a:pt x="228" y="143"/>
                  </a:lnTo>
                  <a:lnTo>
                    <a:pt x="22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6" name="Freeform 104">
              <a:extLst>
                <a:ext uri="{FF2B5EF4-FFF2-40B4-BE49-F238E27FC236}">
                  <a16:creationId xmlns:a16="http://schemas.microsoft.com/office/drawing/2014/main" id="{5F5062A5-6A79-4A00-8ABF-1A67127AF8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1063" y="3289301"/>
              <a:ext cx="301625" cy="166688"/>
            </a:xfrm>
            <a:custGeom>
              <a:avLst/>
              <a:gdLst>
                <a:gd name="T0" fmla="*/ 52 w 80"/>
                <a:gd name="T1" fmla="*/ 44 h 44"/>
                <a:gd name="T2" fmla="*/ 70 w 80"/>
                <a:gd name="T3" fmla="*/ 44 h 44"/>
                <a:gd name="T4" fmla="*/ 80 w 80"/>
                <a:gd name="T5" fmla="*/ 34 h 44"/>
                <a:gd name="T6" fmla="*/ 80 w 80"/>
                <a:gd name="T7" fmla="*/ 10 h 44"/>
                <a:gd name="T8" fmla="*/ 70 w 80"/>
                <a:gd name="T9" fmla="*/ 0 h 44"/>
                <a:gd name="T10" fmla="*/ 10 w 80"/>
                <a:gd name="T11" fmla="*/ 0 h 44"/>
                <a:gd name="T12" fmla="*/ 0 w 80"/>
                <a:gd name="T13" fmla="*/ 10 h 44"/>
                <a:gd name="T14" fmla="*/ 0 w 80"/>
                <a:gd name="T15" fmla="*/ 34 h 44"/>
                <a:gd name="T16" fmla="*/ 1 w 80"/>
                <a:gd name="T17" fmla="*/ 38 h 44"/>
                <a:gd name="T18" fmla="*/ 26 w 80"/>
                <a:gd name="T19" fmla="*/ 32 h 44"/>
                <a:gd name="T20" fmla="*/ 52 w 80"/>
                <a:gd name="T21" fmla="*/ 42 h 44"/>
                <a:gd name="T22" fmla="*/ 52 w 80"/>
                <a:gd name="T23" fmla="*/ 44 h 44"/>
                <a:gd name="T24" fmla="*/ 12 w 80"/>
                <a:gd name="T25" fmla="*/ 16 h 44"/>
                <a:gd name="T26" fmla="*/ 8 w 80"/>
                <a:gd name="T27" fmla="*/ 12 h 44"/>
                <a:gd name="T28" fmla="*/ 12 w 80"/>
                <a:gd name="T29" fmla="*/ 8 h 44"/>
                <a:gd name="T30" fmla="*/ 16 w 80"/>
                <a:gd name="T31" fmla="*/ 12 h 44"/>
                <a:gd name="T32" fmla="*/ 12 w 80"/>
                <a:gd name="T33" fmla="*/ 16 h 44"/>
                <a:gd name="T34" fmla="*/ 38 w 80"/>
                <a:gd name="T35" fmla="*/ 30 h 44"/>
                <a:gd name="T36" fmla="*/ 26 w 80"/>
                <a:gd name="T37" fmla="*/ 18 h 44"/>
                <a:gd name="T38" fmla="*/ 38 w 80"/>
                <a:gd name="T39" fmla="*/ 6 h 44"/>
                <a:gd name="T40" fmla="*/ 50 w 80"/>
                <a:gd name="T41" fmla="*/ 18 h 44"/>
                <a:gd name="T42" fmla="*/ 38 w 80"/>
                <a:gd name="T43" fmla="*/ 30 h 44"/>
                <a:gd name="T44" fmla="*/ 68 w 80"/>
                <a:gd name="T45" fmla="*/ 28 h 44"/>
                <a:gd name="T46" fmla="*/ 72 w 80"/>
                <a:gd name="T47" fmla="*/ 32 h 44"/>
                <a:gd name="T48" fmla="*/ 68 w 80"/>
                <a:gd name="T49" fmla="*/ 36 h 44"/>
                <a:gd name="T50" fmla="*/ 64 w 80"/>
                <a:gd name="T51" fmla="*/ 32 h 44"/>
                <a:gd name="T52" fmla="*/ 68 w 80"/>
                <a:gd name="T53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0" h="44">
                  <a:moveTo>
                    <a:pt x="52" y="44"/>
                  </a:moveTo>
                  <a:cubicBezTo>
                    <a:pt x="70" y="44"/>
                    <a:pt x="70" y="44"/>
                    <a:pt x="70" y="44"/>
                  </a:cubicBezTo>
                  <a:cubicBezTo>
                    <a:pt x="76" y="44"/>
                    <a:pt x="80" y="40"/>
                    <a:pt x="80" y="34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4"/>
                    <a:pt x="76" y="0"/>
                    <a:pt x="7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0" y="37"/>
                    <a:pt x="1" y="38"/>
                  </a:cubicBezTo>
                  <a:cubicBezTo>
                    <a:pt x="4" y="34"/>
                    <a:pt x="12" y="32"/>
                    <a:pt x="26" y="32"/>
                  </a:cubicBezTo>
                  <a:cubicBezTo>
                    <a:pt x="43" y="32"/>
                    <a:pt x="52" y="35"/>
                    <a:pt x="52" y="42"/>
                  </a:cubicBezTo>
                  <a:lnTo>
                    <a:pt x="52" y="44"/>
                  </a:lnTo>
                  <a:close/>
                  <a:moveTo>
                    <a:pt x="12" y="16"/>
                  </a:move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4" y="8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lose/>
                  <a:moveTo>
                    <a:pt x="38" y="30"/>
                  </a:moveTo>
                  <a:cubicBezTo>
                    <a:pt x="31" y="30"/>
                    <a:pt x="26" y="25"/>
                    <a:pt x="26" y="18"/>
                  </a:cubicBezTo>
                  <a:cubicBezTo>
                    <a:pt x="26" y="11"/>
                    <a:pt x="31" y="6"/>
                    <a:pt x="38" y="6"/>
                  </a:cubicBezTo>
                  <a:cubicBezTo>
                    <a:pt x="45" y="6"/>
                    <a:pt x="50" y="11"/>
                    <a:pt x="50" y="18"/>
                  </a:cubicBezTo>
                  <a:cubicBezTo>
                    <a:pt x="50" y="25"/>
                    <a:pt x="45" y="30"/>
                    <a:pt x="38" y="30"/>
                  </a:cubicBezTo>
                  <a:close/>
                  <a:moveTo>
                    <a:pt x="68" y="28"/>
                  </a:moveTo>
                  <a:cubicBezTo>
                    <a:pt x="70" y="28"/>
                    <a:pt x="72" y="30"/>
                    <a:pt x="72" y="32"/>
                  </a:cubicBezTo>
                  <a:cubicBezTo>
                    <a:pt x="72" y="34"/>
                    <a:pt x="70" y="36"/>
                    <a:pt x="68" y="36"/>
                  </a:cubicBezTo>
                  <a:cubicBezTo>
                    <a:pt x="66" y="36"/>
                    <a:pt x="64" y="34"/>
                    <a:pt x="64" y="32"/>
                  </a:cubicBezTo>
                  <a:cubicBezTo>
                    <a:pt x="64" y="30"/>
                    <a:pt x="66" y="28"/>
                    <a:pt x="6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" name="Freeform 105">
              <a:extLst>
                <a:ext uri="{FF2B5EF4-FFF2-40B4-BE49-F238E27FC236}">
                  <a16:creationId xmlns:a16="http://schemas.microsoft.com/office/drawing/2014/main" id="{3C58EB45-3E2C-4DFF-B5A3-0E73FDB6E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584576"/>
              <a:ext cx="165100" cy="36513"/>
            </a:xfrm>
            <a:custGeom>
              <a:avLst/>
              <a:gdLst>
                <a:gd name="T0" fmla="*/ 22 w 44"/>
                <a:gd name="T1" fmla="*/ 2 h 10"/>
                <a:gd name="T2" fmla="*/ 6 w 44"/>
                <a:gd name="T3" fmla="*/ 1 h 10"/>
                <a:gd name="T4" fmla="*/ 0 w 44"/>
                <a:gd name="T5" fmla="*/ 0 h 10"/>
                <a:gd name="T6" fmla="*/ 0 w 44"/>
                <a:gd name="T7" fmla="*/ 4 h 10"/>
                <a:gd name="T8" fmla="*/ 22 w 44"/>
                <a:gd name="T9" fmla="*/ 10 h 10"/>
                <a:gd name="T10" fmla="*/ 44 w 44"/>
                <a:gd name="T11" fmla="*/ 4 h 10"/>
                <a:gd name="T12" fmla="*/ 44 w 44"/>
                <a:gd name="T13" fmla="*/ 0 h 10"/>
                <a:gd name="T14" fmla="*/ 38 w 44"/>
                <a:gd name="T15" fmla="*/ 1 h 10"/>
                <a:gd name="T16" fmla="*/ 22 w 4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0">
                  <a:moveTo>
                    <a:pt x="22" y="2"/>
                  </a:moveTo>
                  <a:cubicBezTo>
                    <a:pt x="16" y="2"/>
                    <a:pt x="10" y="2"/>
                    <a:pt x="6" y="1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0"/>
                    <a:pt x="16" y="10"/>
                    <a:pt x="22" y="10"/>
                  </a:cubicBezTo>
                  <a:cubicBezTo>
                    <a:pt x="28" y="10"/>
                    <a:pt x="44" y="10"/>
                    <a:pt x="44" y="4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1" y="0"/>
                    <a:pt x="38" y="1"/>
                  </a:cubicBezTo>
                  <a:cubicBezTo>
                    <a:pt x="34" y="2"/>
                    <a:pt x="28" y="2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3" name="Freeform 106">
              <a:extLst>
                <a:ext uri="{FF2B5EF4-FFF2-40B4-BE49-F238E27FC236}">
                  <a16:creationId xmlns:a16="http://schemas.microsoft.com/office/drawing/2014/main" id="{B2FEAB5D-2571-4703-8F8C-5223129FF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463926"/>
              <a:ext cx="165100" cy="22225"/>
            </a:xfrm>
            <a:custGeom>
              <a:avLst/>
              <a:gdLst>
                <a:gd name="T0" fmla="*/ 22 w 44"/>
                <a:gd name="T1" fmla="*/ 2 h 6"/>
                <a:gd name="T2" fmla="*/ 6 w 44"/>
                <a:gd name="T3" fmla="*/ 1 h 6"/>
                <a:gd name="T4" fmla="*/ 0 w 44"/>
                <a:gd name="T5" fmla="*/ 0 h 6"/>
                <a:gd name="T6" fmla="*/ 0 w 44"/>
                <a:gd name="T7" fmla="*/ 3 h 6"/>
                <a:gd name="T8" fmla="*/ 22 w 44"/>
                <a:gd name="T9" fmla="*/ 6 h 6"/>
                <a:gd name="T10" fmla="*/ 44 w 44"/>
                <a:gd name="T11" fmla="*/ 3 h 6"/>
                <a:gd name="T12" fmla="*/ 44 w 44"/>
                <a:gd name="T13" fmla="*/ 0 h 6"/>
                <a:gd name="T14" fmla="*/ 38 w 44"/>
                <a:gd name="T15" fmla="*/ 1 h 6"/>
                <a:gd name="T16" fmla="*/ 22 w 44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">
                  <a:moveTo>
                    <a:pt x="22" y="2"/>
                  </a:moveTo>
                  <a:cubicBezTo>
                    <a:pt x="16" y="2"/>
                    <a:pt x="10" y="2"/>
                    <a:pt x="6" y="1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12" y="6"/>
                    <a:pt x="22" y="6"/>
                  </a:cubicBezTo>
                  <a:cubicBezTo>
                    <a:pt x="32" y="6"/>
                    <a:pt x="42" y="4"/>
                    <a:pt x="44" y="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1" y="0"/>
                    <a:pt x="38" y="1"/>
                  </a:cubicBezTo>
                  <a:cubicBezTo>
                    <a:pt x="34" y="2"/>
                    <a:pt x="28" y="2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4" name="Freeform 107">
              <a:extLst>
                <a:ext uri="{FF2B5EF4-FFF2-40B4-BE49-F238E27FC236}">
                  <a16:creationId xmlns:a16="http://schemas.microsoft.com/office/drawing/2014/main" id="{D36A8420-38AC-4CAF-9618-691D1823F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425826"/>
              <a:ext cx="165100" cy="30163"/>
            </a:xfrm>
            <a:custGeom>
              <a:avLst/>
              <a:gdLst>
                <a:gd name="T0" fmla="*/ 44 w 44"/>
                <a:gd name="T1" fmla="*/ 5 h 8"/>
                <a:gd name="T2" fmla="*/ 22 w 44"/>
                <a:gd name="T3" fmla="*/ 0 h 8"/>
                <a:gd name="T4" fmla="*/ 0 w 44"/>
                <a:gd name="T5" fmla="*/ 5 h 8"/>
                <a:gd name="T6" fmla="*/ 22 w 44"/>
                <a:gd name="T7" fmla="*/ 8 h 8"/>
                <a:gd name="T8" fmla="*/ 44 w 44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8">
                  <a:moveTo>
                    <a:pt x="44" y="5"/>
                  </a:moveTo>
                  <a:cubicBezTo>
                    <a:pt x="43" y="2"/>
                    <a:pt x="35" y="0"/>
                    <a:pt x="22" y="0"/>
                  </a:cubicBezTo>
                  <a:cubicBezTo>
                    <a:pt x="9" y="0"/>
                    <a:pt x="1" y="2"/>
                    <a:pt x="0" y="5"/>
                  </a:cubicBezTo>
                  <a:cubicBezTo>
                    <a:pt x="2" y="7"/>
                    <a:pt x="12" y="8"/>
                    <a:pt x="22" y="8"/>
                  </a:cubicBezTo>
                  <a:cubicBezTo>
                    <a:pt x="32" y="8"/>
                    <a:pt x="42" y="7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" name="Freeform 108">
              <a:extLst>
                <a:ext uri="{FF2B5EF4-FFF2-40B4-BE49-F238E27FC236}">
                  <a16:creationId xmlns:a16="http://schemas.microsoft.com/office/drawing/2014/main" id="{F4811C09-5D28-45BC-9C3D-9424C3D3D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554413"/>
              <a:ext cx="165100" cy="22225"/>
            </a:xfrm>
            <a:custGeom>
              <a:avLst/>
              <a:gdLst>
                <a:gd name="T0" fmla="*/ 22 w 44"/>
                <a:gd name="T1" fmla="*/ 2 h 6"/>
                <a:gd name="T2" fmla="*/ 6 w 44"/>
                <a:gd name="T3" fmla="*/ 1 h 6"/>
                <a:gd name="T4" fmla="*/ 0 w 44"/>
                <a:gd name="T5" fmla="*/ 0 h 6"/>
                <a:gd name="T6" fmla="*/ 0 w 44"/>
                <a:gd name="T7" fmla="*/ 3 h 6"/>
                <a:gd name="T8" fmla="*/ 22 w 44"/>
                <a:gd name="T9" fmla="*/ 6 h 6"/>
                <a:gd name="T10" fmla="*/ 44 w 44"/>
                <a:gd name="T11" fmla="*/ 3 h 6"/>
                <a:gd name="T12" fmla="*/ 44 w 44"/>
                <a:gd name="T13" fmla="*/ 0 h 6"/>
                <a:gd name="T14" fmla="*/ 38 w 44"/>
                <a:gd name="T15" fmla="*/ 1 h 6"/>
                <a:gd name="T16" fmla="*/ 22 w 44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">
                  <a:moveTo>
                    <a:pt x="22" y="2"/>
                  </a:moveTo>
                  <a:cubicBezTo>
                    <a:pt x="16" y="2"/>
                    <a:pt x="10" y="2"/>
                    <a:pt x="6" y="1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12" y="6"/>
                    <a:pt x="22" y="6"/>
                  </a:cubicBezTo>
                  <a:cubicBezTo>
                    <a:pt x="32" y="6"/>
                    <a:pt x="42" y="4"/>
                    <a:pt x="44" y="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1" y="0"/>
                    <a:pt x="38" y="1"/>
                  </a:cubicBezTo>
                  <a:cubicBezTo>
                    <a:pt x="34" y="2"/>
                    <a:pt x="28" y="2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7" name="Freeform 109">
              <a:extLst>
                <a:ext uri="{FF2B5EF4-FFF2-40B4-BE49-F238E27FC236}">
                  <a16:creationId xmlns:a16="http://schemas.microsoft.com/office/drawing/2014/main" id="{ABB3D78C-9B7E-47B5-AC73-DC059830C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494088"/>
              <a:ext cx="165100" cy="22225"/>
            </a:xfrm>
            <a:custGeom>
              <a:avLst/>
              <a:gdLst>
                <a:gd name="T0" fmla="*/ 22 w 44"/>
                <a:gd name="T1" fmla="*/ 2 h 6"/>
                <a:gd name="T2" fmla="*/ 6 w 44"/>
                <a:gd name="T3" fmla="*/ 1 h 6"/>
                <a:gd name="T4" fmla="*/ 0 w 44"/>
                <a:gd name="T5" fmla="*/ 0 h 6"/>
                <a:gd name="T6" fmla="*/ 0 w 44"/>
                <a:gd name="T7" fmla="*/ 3 h 6"/>
                <a:gd name="T8" fmla="*/ 22 w 44"/>
                <a:gd name="T9" fmla="*/ 6 h 6"/>
                <a:gd name="T10" fmla="*/ 44 w 44"/>
                <a:gd name="T11" fmla="*/ 3 h 6"/>
                <a:gd name="T12" fmla="*/ 44 w 44"/>
                <a:gd name="T13" fmla="*/ 0 h 6"/>
                <a:gd name="T14" fmla="*/ 38 w 44"/>
                <a:gd name="T15" fmla="*/ 1 h 6"/>
                <a:gd name="T16" fmla="*/ 22 w 44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">
                  <a:moveTo>
                    <a:pt x="22" y="2"/>
                  </a:moveTo>
                  <a:cubicBezTo>
                    <a:pt x="16" y="2"/>
                    <a:pt x="10" y="2"/>
                    <a:pt x="6" y="1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12" y="6"/>
                    <a:pt x="22" y="6"/>
                  </a:cubicBezTo>
                  <a:cubicBezTo>
                    <a:pt x="32" y="6"/>
                    <a:pt x="42" y="4"/>
                    <a:pt x="44" y="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1" y="0"/>
                    <a:pt x="38" y="1"/>
                  </a:cubicBezTo>
                  <a:cubicBezTo>
                    <a:pt x="34" y="2"/>
                    <a:pt x="28" y="2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" name="Freeform 110">
              <a:extLst>
                <a:ext uri="{FF2B5EF4-FFF2-40B4-BE49-F238E27FC236}">
                  <a16:creationId xmlns:a16="http://schemas.microsoft.com/office/drawing/2014/main" id="{F2D2AE76-DB85-46FC-8D6D-231AA5AC43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3524251"/>
              <a:ext cx="165100" cy="22225"/>
            </a:xfrm>
            <a:custGeom>
              <a:avLst/>
              <a:gdLst>
                <a:gd name="T0" fmla="*/ 22 w 44"/>
                <a:gd name="T1" fmla="*/ 2 h 6"/>
                <a:gd name="T2" fmla="*/ 6 w 44"/>
                <a:gd name="T3" fmla="*/ 1 h 6"/>
                <a:gd name="T4" fmla="*/ 0 w 44"/>
                <a:gd name="T5" fmla="*/ 0 h 6"/>
                <a:gd name="T6" fmla="*/ 0 w 44"/>
                <a:gd name="T7" fmla="*/ 3 h 6"/>
                <a:gd name="T8" fmla="*/ 22 w 44"/>
                <a:gd name="T9" fmla="*/ 6 h 6"/>
                <a:gd name="T10" fmla="*/ 44 w 44"/>
                <a:gd name="T11" fmla="*/ 3 h 6"/>
                <a:gd name="T12" fmla="*/ 44 w 44"/>
                <a:gd name="T13" fmla="*/ 0 h 6"/>
                <a:gd name="T14" fmla="*/ 38 w 44"/>
                <a:gd name="T15" fmla="*/ 1 h 6"/>
                <a:gd name="T16" fmla="*/ 22 w 44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">
                  <a:moveTo>
                    <a:pt x="22" y="2"/>
                  </a:moveTo>
                  <a:cubicBezTo>
                    <a:pt x="16" y="2"/>
                    <a:pt x="10" y="2"/>
                    <a:pt x="6" y="1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12" y="6"/>
                    <a:pt x="22" y="6"/>
                  </a:cubicBezTo>
                  <a:cubicBezTo>
                    <a:pt x="32" y="6"/>
                    <a:pt x="42" y="4"/>
                    <a:pt x="44" y="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1" y="0"/>
                    <a:pt x="38" y="1"/>
                  </a:cubicBezTo>
                  <a:cubicBezTo>
                    <a:pt x="34" y="2"/>
                    <a:pt x="28" y="2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DFE41432-C320-445F-9AE4-2ED4E90E855F}"/>
              </a:ext>
            </a:extLst>
          </p:cNvPr>
          <p:cNvGrpSpPr/>
          <p:nvPr/>
        </p:nvGrpSpPr>
        <p:grpSpPr>
          <a:xfrm>
            <a:off x="7007341" y="3972673"/>
            <a:ext cx="360363" cy="360363"/>
            <a:chOff x="6276975" y="673100"/>
            <a:chExt cx="360363" cy="360363"/>
          </a:xfrm>
          <a:solidFill>
            <a:schemeClr val="bg1"/>
          </a:solidFill>
        </p:grpSpPr>
        <p:sp>
          <p:nvSpPr>
            <p:cNvPr id="120" name="Freeform 127">
              <a:extLst>
                <a:ext uri="{FF2B5EF4-FFF2-40B4-BE49-F238E27FC236}">
                  <a16:creationId xmlns:a16="http://schemas.microsoft.com/office/drawing/2014/main" id="{5D3E7558-D533-464C-B009-E3E1B6C2DF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8413" y="673100"/>
              <a:ext cx="220663" cy="330200"/>
            </a:xfrm>
            <a:custGeom>
              <a:avLst/>
              <a:gdLst>
                <a:gd name="T0" fmla="*/ 30 w 59"/>
                <a:gd name="T1" fmla="*/ 0 h 88"/>
                <a:gd name="T2" fmla="*/ 0 w 59"/>
                <a:gd name="T3" fmla="*/ 29 h 88"/>
                <a:gd name="T4" fmla="*/ 28 w 59"/>
                <a:gd name="T5" fmla="*/ 87 h 88"/>
                <a:gd name="T6" fmla="*/ 30 w 59"/>
                <a:gd name="T7" fmla="*/ 88 h 88"/>
                <a:gd name="T8" fmla="*/ 31 w 59"/>
                <a:gd name="T9" fmla="*/ 87 h 88"/>
                <a:gd name="T10" fmla="*/ 59 w 59"/>
                <a:gd name="T11" fmla="*/ 29 h 88"/>
                <a:gd name="T12" fmla="*/ 30 w 59"/>
                <a:gd name="T13" fmla="*/ 0 h 88"/>
                <a:gd name="T14" fmla="*/ 29 w 59"/>
                <a:gd name="T15" fmla="*/ 44 h 88"/>
                <a:gd name="T16" fmla="*/ 13 w 59"/>
                <a:gd name="T17" fmla="*/ 28 h 88"/>
                <a:gd name="T18" fmla="*/ 29 w 59"/>
                <a:gd name="T19" fmla="*/ 12 h 88"/>
                <a:gd name="T20" fmla="*/ 45 w 59"/>
                <a:gd name="T21" fmla="*/ 28 h 88"/>
                <a:gd name="T22" fmla="*/ 29 w 59"/>
                <a:gd name="T23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88">
                  <a:moveTo>
                    <a:pt x="30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27" y="85"/>
                    <a:pt x="28" y="87"/>
                  </a:cubicBezTo>
                  <a:cubicBezTo>
                    <a:pt x="28" y="88"/>
                    <a:pt x="29" y="88"/>
                    <a:pt x="30" y="88"/>
                  </a:cubicBezTo>
                  <a:cubicBezTo>
                    <a:pt x="30" y="88"/>
                    <a:pt x="31" y="88"/>
                    <a:pt x="31" y="87"/>
                  </a:cubicBezTo>
                  <a:cubicBezTo>
                    <a:pt x="32" y="85"/>
                    <a:pt x="59" y="45"/>
                    <a:pt x="59" y="29"/>
                  </a:cubicBezTo>
                  <a:cubicBezTo>
                    <a:pt x="59" y="13"/>
                    <a:pt x="46" y="0"/>
                    <a:pt x="30" y="0"/>
                  </a:cubicBezTo>
                  <a:close/>
                  <a:moveTo>
                    <a:pt x="29" y="44"/>
                  </a:moveTo>
                  <a:cubicBezTo>
                    <a:pt x="20" y="44"/>
                    <a:pt x="13" y="37"/>
                    <a:pt x="13" y="28"/>
                  </a:cubicBezTo>
                  <a:cubicBezTo>
                    <a:pt x="13" y="19"/>
                    <a:pt x="20" y="12"/>
                    <a:pt x="29" y="12"/>
                  </a:cubicBezTo>
                  <a:cubicBezTo>
                    <a:pt x="38" y="12"/>
                    <a:pt x="45" y="19"/>
                    <a:pt x="45" y="28"/>
                  </a:cubicBezTo>
                  <a:cubicBezTo>
                    <a:pt x="45" y="37"/>
                    <a:pt x="38" y="44"/>
                    <a:pt x="29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1" name="Freeform 128">
              <a:extLst>
                <a:ext uri="{FF2B5EF4-FFF2-40B4-BE49-F238E27FC236}">
                  <a16:creationId xmlns:a16="http://schemas.microsoft.com/office/drawing/2014/main" id="{B6C8E927-2F22-4831-AF3B-A7FBE20C1D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975" y="958850"/>
              <a:ext cx="360363" cy="74613"/>
            </a:xfrm>
            <a:custGeom>
              <a:avLst/>
              <a:gdLst>
                <a:gd name="T0" fmla="*/ 61 w 96"/>
                <a:gd name="T1" fmla="*/ 0 h 20"/>
                <a:gd name="T2" fmla="*/ 53 w 96"/>
                <a:gd name="T3" fmla="*/ 13 h 20"/>
                <a:gd name="T4" fmla="*/ 48 w 96"/>
                <a:gd name="T5" fmla="*/ 16 h 20"/>
                <a:gd name="T6" fmla="*/ 43 w 96"/>
                <a:gd name="T7" fmla="*/ 13 h 20"/>
                <a:gd name="T8" fmla="*/ 35 w 96"/>
                <a:gd name="T9" fmla="*/ 0 h 20"/>
                <a:gd name="T10" fmla="*/ 0 w 96"/>
                <a:gd name="T11" fmla="*/ 10 h 20"/>
                <a:gd name="T12" fmla="*/ 48 w 96"/>
                <a:gd name="T13" fmla="*/ 20 h 20"/>
                <a:gd name="T14" fmla="*/ 96 w 96"/>
                <a:gd name="T15" fmla="*/ 10 h 20"/>
                <a:gd name="T16" fmla="*/ 61 w 96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20">
                  <a:moveTo>
                    <a:pt x="61" y="0"/>
                  </a:moveTo>
                  <a:cubicBezTo>
                    <a:pt x="57" y="7"/>
                    <a:pt x="54" y="12"/>
                    <a:pt x="53" y="13"/>
                  </a:cubicBezTo>
                  <a:cubicBezTo>
                    <a:pt x="52" y="15"/>
                    <a:pt x="50" y="16"/>
                    <a:pt x="48" y="16"/>
                  </a:cubicBezTo>
                  <a:cubicBezTo>
                    <a:pt x="46" y="16"/>
                    <a:pt x="44" y="15"/>
                    <a:pt x="43" y="13"/>
                  </a:cubicBezTo>
                  <a:cubicBezTo>
                    <a:pt x="42" y="12"/>
                    <a:pt x="39" y="7"/>
                    <a:pt x="35" y="0"/>
                  </a:cubicBezTo>
                  <a:cubicBezTo>
                    <a:pt x="27" y="1"/>
                    <a:pt x="0" y="2"/>
                    <a:pt x="0" y="10"/>
                  </a:cubicBezTo>
                  <a:cubicBezTo>
                    <a:pt x="0" y="19"/>
                    <a:pt x="39" y="20"/>
                    <a:pt x="48" y="20"/>
                  </a:cubicBezTo>
                  <a:cubicBezTo>
                    <a:pt x="57" y="20"/>
                    <a:pt x="96" y="19"/>
                    <a:pt x="96" y="10"/>
                  </a:cubicBezTo>
                  <a:cubicBezTo>
                    <a:pt x="96" y="2"/>
                    <a:pt x="69" y="1"/>
                    <a:pt x="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5D0B365A-EA23-4401-A13F-AE9877E27AAF}"/>
              </a:ext>
            </a:extLst>
          </p:cNvPr>
          <p:cNvGrpSpPr/>
          <p:nvPr/>
        </p:nvGrpSpPr>
        <p:grpSpPr>
          <a:xfrm>
            <a:off x="6950191" y="5419588"/>
            <a:ext cx="474663" cy="361950"/>
            <a:chOff x="7766050" y="4692650"/>
            <a:chExt cx="474663" cy="361950"/>
          </a:xfrm>
          <a:solidFill>
            <a:schemeClr val="bg1"/>
          </a:solidFill>
        </p:grpSpPr>
        <p:sp>
          <p:nvSpPr>
            <p:cNvPr id="123" name="Freeform 5">
              <a:extLst>
                <a:ext uri="{FF2B5EF4-FFF2-40B4-BE49-F238E27FC236}">
                  <a16:creationId xmlns:a16="http://schemas.microsoft.com/office/drawing/2014/main" id="{B27DB82C-234D-41DF-B7F7-278BB1E828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70838" y="4692650"/>
              <a:ext cx="158750" cy="342900"/>
            </a:xfrm>
            <a:custGeom>
              <a:avLst/>
              <a:gdLst>
                <a:gd name="T0" fmla="*/ 0 w 100"/>
                <a:gd name="T1" fmla="*/ 164 h 216"/>
                <a:gd name="T2" fmla="*/ 100 w 100"/>
                <a:gd name="T3" fmla="*/ 216 h 216"/>
                <a:gd name="T4" fmla="*/ 100 w 100"/>
                <a:gd name="T5" fmla="*/ 0 h 216"/>
                <a:gd name="T6" fmla="*/ 0 w 100"/>
                <a:gd name="T7" fmla="*/ 53 h 216"/>
                <a:gd name="T8" fmla="*/ 0 w 100"/>
                <a:gd name="T9" fmla="*/ 164 h 216"/>
                <a:gd name="T10" fmla="*/ 0 w 100"/>
                <a:gd name="T11" fmla="*/ 164 h 216"/>
                <a:gd name="T12" fmla="*/ 0 w 100"/>
                <a:gd name="T13" fmla="*/ 16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216">
                  <a:moveTo>
                    <a:pt x="0" y="164"/>
                  </a:moveTo>
                  <a:lnTo>
                    <a:pt x="100" y="216"/>
                  </a:lnTo>
                  <a:lnTo>
                    <a:pt x="100" y="0"/>
                  </a:lnTo>
                  <a:lnTo>
                    <a:pt x="0" y="53"/>
                  </a:lnTo>
                  <a:lnTo>
                    <a:pt x="0" y="164"/>
                  </a:lnTo>
                  <a:close/>
                  <a:moveTo>
                    <a:pt x="0" y="164"/>
                  </a:moveTo>
                  <a:lnTo>
                    <a:pt x="0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6">
              <a:extLst>
                <a:ext uri="{FF2B5EF4-FFF2-40B4-BE49-F238E27FC236}">
                  <a16:creationId xmlns:a16="http://schemas.microsoft.com/office/drawing/2014/main" id="{C0455576-66D2-4BB2-8E5E-9E8E62D38D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70838" y="4692650"/>
              <a:ext cx="158750" cy="342900"/>
            </a:xfrm>
            <a:custGeom>
              <a:avLst/>
              <a:gdLst>
                <a:gd name="T0" fmla="*/ 0 w 100"/>
                <a:gd name="T1" fmla="*/ 164 h 216"/>
                <a:gd name="T2" fmla="*/ 100 w 100"/>
                <a:gd name="T3" fmla="*/ 216 h 216"/>
                <a:gd name="T4" fmla="*/ 100 w 100"/>
                <a:gd name="T5" fmla="*/ 0 h 216"/>
                <a:gd name="T6" fmla="*/ 0 w 100"/>
                <a:gd name="T7" fmla="*/ 53 h 216"/>
                <a:gd name="T8" fmla="*/ 0 w 100"/>
                <a:gd name="T9" fmla="*/ 164 h 216"/>
                <a:gd name="T10" fmla="*/ 0 w 100"/>
                <a:gd name="T11" fmla="*/ 164 h 216"/>
                <a:gd name="T12" fmla="*/ 0 w 100"/>
                <a:gd name="T13" fmla="*/ 16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216">
                  <a:moveTo>
                    <a:pt x="0" y="164"/>
                  </a:moveTo>
                  <a:lnTo>
                    <a:pt x="100" y="216"/>
                  </a:lnTo>
                  <a:lnTo>
                    <a:pt x="100" y="0"/>
                  </a:lnTo>
                  <a:lnTo>
                    <a:pt x="0" y="53"/>
                  </a:lnTo>
                  <a:lnTo>
                    <a:pt x="0" y="164"/>
                  </a:lnTo>
                  <a:moveTo>
                    <a:pt x="0" y="164"/>
                  </a:moveTo>
                  <a:lnTo>
                    <a:pt x="0" y="16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5E755421-C438-40D7-91E5-EA9FC7DDA1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5150" y="4849813"/>
              <a:ext cx="55563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8">
              <a:extLst>
                <a:ext uri="{FF2B5EF4-FFF2-40B4-BE49-F238E27FC236}">
                  <a16:creationId xmlns:a16="http://schemas.microsoft.com/office/drawing/2014/main" id="{8A7386BA-FF13-4768-89D9-9F9E076ED6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100" y="4760913"/>
              <a:ext cx="61913" cy="46038"/>
            </a:xfrm>
            <a:custGeom>
              <a:avLst/>
              <a:gdLst>
                <a:gd name="T0" fmla="*/ 32 w 39"/>
                <a:gd name="T1" fmla="*/ 0 h 29"/>
                <a:gd name="T2" fmla="*/ 39 w 39"/>
                <a:gd name="T3" fmla="*/ 16 h 29"/>
                <a:gd name="T4" fmla="*/ 7 w 39"/>
                <a:gd name="T5" fmla="*/ 29 h 29"/>
                <a:gd name="T6" fmla="*/ 0 w 39"/>
                <a:gd name="T7" fmla="*/ 13 h 29"/>
                <a:gd name="T8" fmla="*/ 32 w 39"/>
                <a:gd name="T9" fmla="*/ 0 h 29"/>
                <a:gd name="T10" fmla="*/ 32 w 39"/>
                <a:gd name="T11" fmla="*/ 0 h 29"/>
                <a:gd name="T12" fmla="*/ 32 w 39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9">
                  <a:moveTo>
                    <a:pt x="32" y="0"/>
                  </a:moveTo>
                  <a:lnTo>
                    <a:pt x="39" y="16"/>
                  </a:lnTo>
                  <a:lnTo>
                    <a:pt x="7" y="29"/>
                  </a:lnTo>
                  <a:lnTo>
                    <a:pt x="0" y="13"/>
                  </a:lnTo>
                  <a:lnTo>
                    <a:pt x="32" y="0"/>
                  </a:lnTo>
                  <a:close/>
                  <a:moveTo>
                    <a:pt x="32" y="0"/>
                  </a:move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9">
              <a:extLst>
                <a:ext uri="{FF2B5EF4-FFF2-40B4-BE49-F238E27FC236}">
                  <a16:creationId xmlns:a16="http://schemas.microsoft.com/office/drawing/2014/main" id="{541D7EA7-D0AD-4165-8252-C360B3FD91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100" y="4760913"/>
              <a:ext cx="61913" cy="46038"/>
            </a:xfrm>
            <a:custGeom>
              <a:avLst/>
              <a:gdLst>
                <a:gd name="T0" fmla="*/ 32 w 39"/>
                <a:gd name="T1" fmla="*/ 0 h 29"/>
                <a:gd name="T2" fmla="*/ 39 w 39"/>
                <a:gd name="T3" fmla="*/ 16 h 29"/>
                <a:gd name="T4" fmla="*/ 7 w 39"/>
                <a:gd name="T5" fmla="*/ 29 h 29"/>
                <a:gd name="T6" fmla="*/ 0 w 39"/>
                <a:gd name="T7" fmla="*/ 13 h 29"/>
                <a:gd name="T8" fmla="*/ 32 w 39"/>
                <a:gd name="T9" fmla="*/ 0 h 29"/>
                <a:gd name="T10" fmla="*/ 32 w 39"/>
                <a:gd name="T11" fmla="*/ 0 h 29"/>
                <a:gd name="T12" fmla="*/ 32 w 39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9">
                  <a:moveTo>
                    <a:pt x="32" y="0"/>
                  </a:moveTo>
                  <a:lnTo>
                    <a:pt x="39" y="16"/>
                  </a:lnTo>
                  <a:lnTo>
                    <a:pt x="7" y="29"/>
                  </a:lnTo>
                  <a:lnTo>
                    <a:pt x="0" y="13"/>
                  </a:lnTo>
                  <a:lnTo>
                    <a:pt x="32" y="0"/>
                  </a:lnTo>
                  <a:moveTo>
                    <a:pt x="32" y="0"/>
                  </a:moveTo>
                  <a:lnTo>
                    <a:pt x="3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0">
              <a:extLst>
                <a:ext uri="{FF2B5EF4-FFF2-40B4-BE49-F238E27FC236}">
                  <a16:creationId xmlns:a16="http://schemas.microsoft.com/office/drawing/2014/main" id="{97666FAA-23D3-4A77-899A-F7B312D3EF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100" y="4921250"/>
              <a:ext cx="61913" cy="46038"/>
            </a:xfrm>
            <a:custGeom>
              <a:avLst/>
              <a:gdLst>
                <a:gd name="T0" fmla="*/ 32 w 39"/>
                <a:gd name="T1" fmla="*/ 29 h 29"/>
                <a:gd name="T2" fmla="*/ 0 w 39"/>
                <a:gd name="T3" fmla="*/ 16 h 29"/>
                <a:gd name="T4" fmla="*/ 7 w 39"/>
                <a:gd name="T5" fmla="*/ 0 h 29"/>
                <a:gd name="T6" fmla="*/ 39 w 39"/>
                <a:gd name="T7" fmla="*/ 13 h 29"/>
                <a:gd name="T8" fmla="*/ 32 w 39"/>
                <a:gd name="T9" fmla="*/ 29 h 29"/>
                <a:gd name="T10" fmla="*/ 32 w 39"/>
                <a:gd name="T11" fmla="*/ 29 h 29"/>
                <a:gd name="T12" fmla="*/ 32 w 39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9">
                  <a:moveTo>
                    <a:pt x="32" y="29"/>
                  </a:moveTo>
                  <a:lnTo>
                    <a:pt x="0" y="16"/>
                  </a:lnTo>
                  <a:lnTo>
                    <a:pt x="7" y="0"/>
                  </a:lnTo>
                  <a:lnTo>
                    <a:pt x="39" y="13"/>
                  </a:lnTo>
                  <a:lnTo>
                    <a:pt x="32" y="29"/>
                  </a:lnTo>
                  <a:close/>
                  <a:moveTo>
                    <a:pt x="32" y="29"/>
                  </a:moveTo>
                  <a:lnTo>
                    <a:pt x="3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1">
              <a:extLst>
                <a:ext uri="{FF2B5EF4-FFF2-40B4-BE49-F238E27FC236}">
                  <a16:creationId xmlns:a16="http://schemas.microsoft.com/office/drawing/2014/main" id="{92736EDD-336B-44AC-8D75-F0B90E1143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6100" y="4921250"/>
              <a:ext cx="61913" cy="46038"/>
            </a:xfrm>
            <a:custGeom>
              <a:avLst/>
              <a:gdLst>
                <a:gd name="T0" fmla="*/ 32 w 39"/>
                <a:gd name="T1" fmla="*/ 29 h 29"/>
                <a:gd name="T2" fmla="*/ 0 w 39"/>
                <a:gd name="T3" fmla="*/ 16 h 29"/>
                <a:gd name="T4" fmla="*/ 7 w 39"/>
                <a:gd name="T5" fmla="*/ 0 h 29"/>
                <a:gd name="T6" fmla="*/ 39 w 39"/>
                <a:gd name="T7" fmla="*/ 13 h 29"/>
                <a:gd name="T8" fmla="*/ 32 w 39"/>
                <a:gd name="T9" fmla="*/ 29 h 29"/>
                <a:gd name="T10" fmla="*/ 32 w 39"/>
                <a:gd name="T11" fmla="*/ 29 h 29"/>
                <a:gd name="T12" fmla="*/ 32 w 39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9">
                  <a:moveTo>
                    <a:pt x="32" y="29"/>
                  </a:moveTo>
                  <a:lnTo>
                    <a:pt x="0" y="16"/>
                  </a:lnTo>
                  <a:lnTo>
                    <a:pt x="7" y="0"/>
                  </a:lnTo>
                  <a:lnTo>
                    <a:pt x="39" y="13"/>
                  </a:lnTo>
                  <a:lnTo>
                    <a:pt x="32" y="29"/>
                  </a:lnTo>
                  <a:moveTo>
                    <a:pt x="32" y="29"/>
                  </a:moveTo>
                  <a:lnTo>
                    <a:pt x="32" y="2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2">
              <a:extLst>
                <a:ext uri="{FF2B5EF4-FFF2-40B4-BE49-F238E27FC236}">
                  <a16:creationId xmlns:a16="http://schemas.microsoft.com/office/drawing/2014/main" id="{A567548A-8990-4FEE-BA93-89110909B6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66050" y="4784725"/>
              <a:ext cx="207963" cy="269875"/>
            </a:xfrm>
            <a:custGeom>
              <a:avLst/>
              <a:gdLst>
                <a:gd name="T0" fmla="*/ 764 w 896"/>
                <a:gd name="T1" fmla="*/ 0 h 1161"/>
                <a:gd name="T2" fmla="*/ 240 w 896"/>
                <a:gd name="T3" fmla="*/ 0 h 1161"/>
                <a:gd name="T4" fmla="*/ 240 w 896"/>
                <a:gd name="T5" fmla="*/ 120 h 1161"/>
                <a:gd name="T6" fmla="*/ 220 w 896"/>
                <a:gd name="T7" fmla="*/ 120 h 1161"/>
                <a:gd name="T8" fmla="*/ 0 w 896"/>
                <a:gd name="T9" fmla="*/ 340 h 1161"/>
                <a:gd name="T10" fmla="*/ 220 w 896"/>
                <a:gd name="T11" fmla="*/ 560 h 1161"/>
                <a:gd name="T12" fmla="*/ 240 w 896"/>
                <a:gd name="T13" fmla="*/ 560 h 1161"/>
                <a:gd name="T14" fmla="*/ 240 w 896"/>
                <a:gd name="T15" fmla="*/ 680 h 1161"/>
                <a:gd name="T16" fmla="*/ 375 w 896"/>
                <a:gd name="T17" fmla="*/ 680 h 1161"/>
                <a:gd name="T18" fmla="*/ 507 w 896"/>
                <a:gd name="T19" fmla="*/ 1161 h 1161"/>
                <a:gd name="T20" fmla="*/ 896 w 896"/>
                <a:gd name="T21" fmla="*/ 1161 h 1161"/>
                <a:gd name="T22" fmla="*/ 764 w 896"/>
                <a:gd name="T23" fmla="*/ 700 h 1161"/>
                <a:gd name="T24" fmla="*/ 764 w 896"/>
                <a:gd name="T25" fmla="*/ 0 h 1161"/>
                <a:gd name="T26" fmla="*/ 764 w 896"/>
                <a:gd name="T27" fmla="*/ 0 h 1161"/>
                <a:gd name="T28" fmla="*/ 764 w 896"/>
                <a:gd name="T29" fmla="*/ 0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96" h="1161">
                  <a:moveTo>
                    <a:pt x="764" y="0"/>
                  </a:moveTo>
                  <a:cubicBezTo>
                    <a:pt x="240" y="0"/>
                    <a:pt x="240" y="0"/>
                    <a:pt x="240" y="0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20" y="120"/>
                    <a:pt x="220" y="120"/>
                    <a:pt x="220" y="120"/>
                  </a:cubicBezTo>
                  <a:cubicBezTo>
                    <a:pt x="99" y="120"/>
                    <a:pt x="0" y="219"/>
                    <a:pt x="0" y="340"/>
                  </a:cubicBezTo>
                  <a:cubicBezTo>
                    <a:pt x="0" y="461"/>
                    <a:pt x="99" y="560"/>
                    <a:pt x="220" y="560"/>
                  </a:cubicBezTo>
                  <a:cubicBezTo>
                    <a:pt x="240" y="560"/>
                    <a:pt x="240" y="560"/>
                    <a:pt x="240" y="560"/>
                  </a:cubicBezTo>
                  <a:cubicBezTo>
                    <a:pt x="240" y="680"/>
                    <a:pt x="240" y="680"/>
                    <a:pt x="240" y="680"/>
                  </a:cubicBezTo>
                  <a:cubicBezTo>
                    <a:pt x="375" y="680"/>
                    <a:pt x="375" y="680"/>
                    <a:pt x="375" y="680"/>
                  </a:cubicBezTo>
                  <a:cubicBezTo>
                    <a:pt x="507" y="1161"/>
                    <a:pt x="507" y="1161"/>
                    <a:pt x="507" y="1161"/>
                  </a:cubicBezTo>
                  <a:cubicBezTo>
                    <a:pt x="896" y="1161"/>
                    <a:pt x="896" y="1161"/>
                    <a:pt x="896" y="1161"/>
                  </a:cubicBezTo>
                  <a:cubicBezTo>
                    <a:pt x="764" y="700"/>
                    <a:pt x="764" y="700"/>
                    <a:pt x="764" y="700"/>
                  </a:cubicBezTo>
                  <a:lnTo>
                    <a:pt x="764" y="0"/>
                  </a:lnTo>
                  <a:close/>
                  <a:moveTo>
                    <a:pt x="764" y="0"/>
                  </a:moveTo>
                  <a:cubicBezTo>
                    <a:pt x="764" y="0"/>
                    <a:pt x="764" y="0"/>
                    <a:pt x="7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F65F67-FAB0-4629-BE20-CB78218B9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F7F75-8478-4E0C-8CC6-2A9770E8CFD9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8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xsOZgbh2gwZa1Nz_5BFA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1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</TotalTime>
  <Words>964</Words>
  <Application>Microsoft Office PowerPoint</Application>
  <PresentationFormat>Widescreen</PresentationFormat>
  <Paragraphs>179</Paragraphs>
  <Slides>14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B Titr</vt:lpstr>
      <vt:lpstr>Calibri</vt:lpstr>
      <vt:lpstr>Calibri Light</vt:lpstr>
      <vt:lpstr>Franklin Gothic Medium</vt:lpstr>
      <vt:lpstr>Segoe UI</vt:lpstr>
      <vt:lpstr>Office Theme</vt:lpstr>
      <vt:lpstr>Tema de Office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تیتر مطلب را بنویسید</vt:lpstr>
      <vt:lpstr>عنوان مرتبط با موضوع پایان نامه را انتخاب کنید</vt:lpstr>
      <vt:lpstr>عنوان دلخواه</vt:lpstr>
      <vt:lpstr>تیتر مرتبط با پایان نامه</vt:lpstr>
      <vt:lpstr>عنوان و تیتر مرتبط</vt:lpstr>
      <vt:lpstr>عنوان و تیتر مطلب</vt:lpstr>
      <vt:lpstr>عنوان و تیتر مطلب</vt:lpstr>
      <vt:lpstr>عنوان و تیتر اصلی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Rare</dc:creator>
  <cp:lastModifiedBy>neka</cp:lastModifiedBy>
  <cp:revision>89</cp:revision>
  <dcterms:created xsi:type="dcterms:W3CDTF">2020-05-04T09:56:09Z</dcterms:created>
  <dcterms:modified xsi:type="dcterms:W3CDTF">2022-08-17T06:42:49Z</dcterms:modified>
</cp:coreProperties>
</file>